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2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</p:sldIdLst>
  <p:sldSz cy="6858000" cx="12192000"/>
  <p:notesSz cx="7004050" cy="9199550"/>
  <p:embeddedFontLst>
    <p:embeddedFont>
      <p:font typeface="Aleo Light"/>
      <p:regular r:id="rId29"/>
      <p:bold r:id="rId30"/>
      <p:italic r:id="rId31"/>
      <p:boldItalic r:id="rId32"/>
    </p:embeddedFont>
    <p:embeddedFont>
      <p:font typeface="Poppins"/>
      <p:regular r:id="rId33"/>
      <p:bold r:id="rId34"/>
      <p:italic r:id="rId35"/>
      <p:boldItalic r:id="rId36"/>
    </p:embeddedFont>
    <p:embeddedFont>
      <p:font typeface="Radley"/>
      <p:regular r:id="rId37"/>
      <p:italic r:id="rId38"/>
    </p:embeddedFont>
    <p:embeddedFont>
      <p:font typeface="Aleo"/>
      <p:regular r:id="rId39"/>
      <p:bold r:id="rId40"/>
      <p:italic r:id="rId41"/>
      <p:boldItalic r:id="rId42"/>
    </p:embeddedFont>
    <p:embeddedFont>
      <p:font typeface="Arial Black"/>
      <p:regular r:id="rId43"/>
    </p:embeddedFont>
    <p:embeddedFont>
      <p:font typeface="Open Sans Light"/>
      <p:regular r:id="rId44"/>
      <p:bold r:id="rId45"/>
      <p:italic r:id="rId46"/>
      <p:boldItalic r:id="rId47"/>
    </p:embeddedFont>
    <p:embeddedFont>
      <p:font typeface="Open Sans"/>
      <p:regular r:id="rId48"/>
      <p:bold r:id="rId49"/>
      <p:italic r:id="rId50"/>
      <p:boldItalic r:id="rId5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52" roundtripDataSignature="AMtx7miFiZ9uA9/tGW81Ii8WJNYdsEAS1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Aleo-bold.fntdata"/><Relationship Id="rId42" Type="http://schemas.openxmlformats.org/officeDocument/2006/relationships/font" Target="fonts/Aleo-boldItalic.fntdata"/><Relationship Id="rId41" Type="http://schemas.openxmlformats.org/officeDocument/2006/relationships/font" Target="fonts/Aleo-italic.fntdata"/><Relationship Id="rId44" Type="http://schemas.openxmlformats.org/officeDocument/2006/relationships/font" Target="fonts/OpenSansLight-regular.fntdata"/><Relationship Id="rId43" Type="http://schemas.openxmlformats.org/officeDocument/2006/relationships/font" Target="fonts/ArialBlack-regular.fntdata"/><Relationship Id="rId46" Type="http://schemas.openxmlformats.org/officeDocument/2006/relationships/font" Target="fonts/OpenSansLight-italic.fntdata"/><Relationship Id="rId45" Type="http://schemas.openxmlformats.org/officeDocument/2006/relationships/font" Target="fonts/OpenSansLight-bold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48" Type="http://schemas.openxmlformats.org/officeDocument/2006/relationships/font" Target="fonts/OpenSans-regular.fntdata"/><Relationship Id="rId47" Type="http://schemas.openxmlformats.org/officeDocument/2006/relationships/font" Target="fonts/OpenSansLight-boldItalic.fntdata"/><Relationship Id="rId49" Type="http://schemas.openxmlformats.org/officeDocument/2006/relationships/font" Target="fonts/OpenSans-bold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font" Target="fonts/AleoLight-italic.fntdata"/><Relationship Id="rId30" Type="http://schemas.openxmlformats.org/officeDocument/2006/relationships/font" Target="fonts/AleoLight-bold.fntdata"/><Relationship Id="rId33" Type="http://schemas.openxmlformats.org/officeDocument/2006/relationships/font" Target="fonts/Poppins-regular.fntdata"/><Relationship Id="rId32" Type="http://schemas.openxmlformats.org/officeDocument/2006/relationships/font" Target="fonts/AleoLight-boldItalic.fntdata"/><Relationship Id="rId35" Type="http://schemas.openxmlformats.org/officeDocument/2006/relationships/font" Target="fonts/Poppins-italic.fntdata"/><Relationship Id="rId34" Type="http://schemas.openxmlformats.org/officeDocument/2006/relationships/font" Target="fonts/Poppins-bold.fntdata"/><Relationship Id="rId37" Type="http://schemas.openxmlformats.org/officeDocument/2006/relationships/font" Target="fonts/Radley-regular.fntdata"/><Relationship Id="rId36" Type="http://schemas.openxmlformats.org/officeDocument/2006/relationships/font" Target="fonts/Poppins-boldItalic.fntdata"/><Relationship Id="rId39" Type="http://schemas.openxmlformats.org/officeDocument/2006/relationships/font" Target="fonts/Aleo-regular.fntdata"/><Relationship Id="rId38" Type="http://schemas.openxmlformats.org/officeDocument/2006/relationships/font" Target="fonts/Radley-italic.fntdata"/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9" Type="http://schemas.openxmlformats.org/officeDocument/2006/relationships/font" Target="fonts/AleoLight-regular.fntdata"/><Relationship Id="rId51" Type="http://schemas.openxmlformats.org/officeDocument/2006/relationships/font" Target="fonts/OpenSans-boldItalic.fntdata"/><Relationship Id="rId50" Type="http://schemas.openxmlformats.org/officeDocument/2006/relationships/font" Target="fonts/OpenSans-italic.fntdata"/><Relationship Id="rId52" Type="http://customschemas.google.com/relationships/presentationmetadata" Target="metadata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3035088" cy="461576"/>
          </a:xfrm>
          <a:prstGeom prst="rect">
            <a:avLst/>
          </a:prstGeom>
          <a:noFill/>
          <a:ln>
            <a:noFill/>
          </a:ln>
        </p:spPr>
        <p:txBody>
          <a:bodyPr anchorCtr="0" anchor="t" bIns="46275" lIns="92575" spcFirstLastPara="1" rIns="92575" wrap="square" tIns="46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967341" y="0"/>
            <a:ext cx="3035088" cy="461576"/>
          </a:xfrm>
          <a:prstGeom prst="rect">
            <a:avLst/>
          </a:prstGeom>
          <a:noFill/>
          <a:ln>
            <a:noFill/>
          </a:ln>
        </p:spPr>
        <p:txBody>
          <a:bodyPr anchorCtr="0" anchor="t" bIns="46275" lIns="92575" spcFirstLastPara="1" rIns="92575" wrap="square" tIns="46275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741363" y="1149350"/>
            <a:ext cx="5521325" cy="3105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700405" y="4427290"/>
            <a:ext cx="5603240" cy="3622328"/>
          </a:xfrm>
          <a:prstGeom prst="rect">
            <a:avLst/>
          </a:prstGeom>
          <a:noFill/>
          <a:ln>
            <a:noFill/>
          </a:ln>
        </p:spPr>
        <p:txBody>
          <a:bodyPr anchorCtr="0" anchor="t" bIns="46275" lIns="92575" spcFirstLastPara="1" rIns="92575" wrap="square" tIns="46275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737989"/>
            <a:ext cx="3035088" cy="461575"/>
          </a:xfrm>
          <a:prstGeom prst="rect">
            <a:avLst/>
          </a:prstGeom>
          <a:noFill/>
          <a:ln>
            <a:noFill/>
          </a:ln>
        </p:spPr>
        <p:txBody>
          <a:bodyPr anchorCtr="0" anchor="b" bIns="46275" lIns="92575" spcFirstLastPara="1" rIns="92575" wrap="square" tIns="46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967341" y="8737989"/>
            <a:ext cx="3035088" cy="461575"/>
          </a:xfrm>
          <a:prstGeom prst="rect">
            <a:avLst/>
          </a:prstGeom>
          <a:noFill/>
          <a:ln>
            <a:noFill/>
          </a:ln>
        </p:spPr>
        <p:txBody>
          <a:bodyPr anchorCtr="0" anchor="b" bIns="46275" lIns="92575" spcFirstLastPara="1" rIns="92575" wrap="square" tIns="462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1:notes"/>
          <p:cNvSpPr txBox="1"/>
          <p:nvPr>
            <p:ph idx="1" type="body"/>
          </p:nvPr>
        </p:nvSpPr>
        <p:spPr>
          <a:xfrm>
            <a:off x="700405" y="4427290"/>
            <a:ext cx="5603240" cy="3622328"/>
          </a:xfrm>
          <a:prstGeom prst="rect">
            <a:avLst/>
          </a:prstGeom>
        </p:spPr>
        <p:txBody>
          <a:bodyPr anchorCtr="0" anchor="t" bIns="46275" lIns="92575" spcFirstLastPara="1" rIns="92575" wrap="square" tIns="46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8" name="Google Shape;358;p1:notes"/>
          <p:cNvSpPr/>
          <p:nvPr>
            <p:ph idx="2" type="sldImg"/>
          </p:nvPr>
        </p:nvSpPr>
        <p:spPr>
          <a:xfrm>
            <a:off x="741363" y="1149350"/>
            <a:ext cx="5521325" cy="3105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2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Google Shape;553;p10:notes"/>
          <p:cNvSpPr/>
          <p:nvPr>
            <p:ph idx="2" type="sldImg"/>
          </p:nvPr>
        </p:nvSpPr>
        <p:spPr>
          <a:xfrm>
            <a:off x="741363" y="1149350"/>
            <a:ext cx="5521325" cy="3105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54" name="Google Shape;554;p10:notes"/>
          <p:cNvSpPr txBox="1"/>
          <p:nvPr>
            <p:ph idx="1" type="body"/>
          </p:nvPr>
        </p:nvSpPr>
        <p:spPr>
          <a:xfrm>
            <a:off x="700405" y="4427290"/>
            <a:ext cx="5603240" cy="3622328"/>
          </a:xfrm>
          <a:prstGeom prst="rect">
            <a:avLst/>
          </a:prstGeom>
          <a:noFill/>
          <a:ln>
            <a:noFill/>
          </a:ln>
        </p:spPr>
        <p:txBody>
          <a:bodyPr anchorCtr="0" anchor="t" bIns="46275" lIns="92575" spcFirstLastPara="1" rIns="92575" wrap="square" tIns="46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5" name="Google Shape;555;p10:notes"/>
          <p:cNvSpPr txBox="1"/>
          <p:nvPr>
            <p:ph idx="12" type="sldNum"/>
          </p:nvPr>
        </p:nvSpPr>
        <p:spPr>
          <a:xfrm>
            <a:off x="3967341" y="8737989"/>
            <a:ext cx="3035088" cy="461575"/>
          </a:xfrm>
          <a:prstGeom prst="rect">
            <a:avLst/>
          </a:prstGeom>
          <a:noFill/>
          <a:ln>
            <a:noFill/>
          </a:ln>
        </p:spPr>
        <p:txBody>
          <a:bodyPr anchorCtr="0" anchor="b" bIns="46275" lIns="92575" spcFirstLastPara="1" rIns="92575" wrap="square" tIns="462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0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p11:notes"/>
          <p:cNvSpPr txBox="1"/>
          <p:nvPr>
            <p:ph idx="1" type="body"/>
          </p:nvPr>
        </p:nvSpPr>
        <p:spPr>
          <a:xfrm>
            <a:off x="700405" y="4427290"/>
            <a:ext cx="5603240" cy="3622328"/>
          </a:xfrm>
          <a:prstGeom prst="rect">
            <a:avLst/>
          </a:prstGeom>
        </p:spPr>
        <p:txBody>
          <a:bodyPr anchorCtr="0" anchor="t" bIns="46275" lIns="92575" spcFirstLastPara="1" rIns="92575" wrap="square" tIns="46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2" name="Google Shape;582;p11:notes"/>
          <p:cNvSpPr/>
          <p:nvPr>
            <p:ph idx="2" type="sldImg"/>
          </p:nvPr>
        </p:nvSpPr>
        <p:spPr>
          <a:xfrm>
            <a:off x="741363" y="1149350"/>
            <a:ext cx="5521325" cy="3105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p12:notes"/>
          <p:cNvSpPr/>
          <p:nvPr>
            <p:ph idx="2" type="sldImg"/>
          </p:nvPr>
        </p:nvSpPr>
        <p:spPr>
          <a:xfrm>
            <a:off x="741363" y="1149350"/>
            <a:ext cx="5521325" cy="3105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93" name="Google Shape;593;p12:notes"/>
          <p:cNvSpPr txBox="1"/>
          <p:nvPr>
            <p:ph idx="1" type="body"/>
          </p:nvPr>
        </p:nvSpPr>
        <p:spPr>
          <a:xfrm>
            <a:off x="700405" y="4427290"/>
            <a:ext cx="5603240" cy="3622328"/>
          </a:xfrm>
          <a:prstGeom prst="rect">
            <a:avLst/>
          </a:prstGeom>
          <a:noFill/>
          <a:ln>
            <a:noFill/>
          </a:ln>
        </p:spPr>
        <p:txBody>
          <a:bodyPr anchorCtr="0" anchor="t" bIns="46275" lIns="92575" spcFirstLastPara="1" rIns="92575" wrap="square" tIns="46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4" name="Google Shape;594;p12:notes"/>
          <p:cNvSpPr txBox="1"/>
          <p:nvPr>
            <p:ph idx="12" type="sldNum"/>
          </p:nvPr>
        </p:nvSpPr>
        <p:spPr>
          <a:xfrm>
            <a:off x="3967341" y="8737989"/>
            <a:ext cx="3035088" cy="461575"/>
          </a:xfrm>
          <a:prstGeom prst="rect">
            <a:avLst/>
          </a:prstGeom>
          <a:noFill/>
          <a:ln>
            <a:noFill/>
          </a:ln>
        </p:spPr>
        <p:txBody>
          <a:bodyPr anchorCtr="0" anchor="b" bIns="46275" lIns="92575" spcFirstLastPara="1" rIns="92575" wrap="square" tIns="462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0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Google Shape;651;p13:notes"/>
          <p:cNvSpPr/>
          <p:nvPr>
            <p:ph idx="2" type="sldImg"/>
          </p:nvPr>
        </p:nvSpPr>
        <p:spPr>
          <a:xfrm>
            <a:off x="741363" y="1149350"/>
            <a:ext cx="5521325" cy="3105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52" name="Google Shape;652;p13:notes"/>
          <p:cNvSpPr txBox="1"/>
          <p:nvPr>
            <p:ph idx="1" type="body"/>
          </p:nvPr>
        </p:nvSpPr>
        <p:spPr>
          <a:xfrm>
            <a:off x="700405" y="4427290"/>
            <a:ext cx="5603240" cy="3622328"/>
          </a:xfrm>
          <a:prstGeom prst="rect">
            <a:avLst/>
          </a:prstGeom>
          <a:noFill/>
          <a:ln>
            <a:noFill/>
          </a:ln>
        </p:spPr>
        <p:txBody>
          <a:bodyPr anchorCtr="0" anchor="t" bIns="46275" lIns="92575" spcFirstLastPara="1" rIns="92575" wrap="square" tIns="46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3" name="Google Shape;653;p13:notes"/>
          <p:cNvSpPr txBox="1"/>
          <p:nvPr>
            <p:ph idx="12" type="sldNum"/>
          </p:nvPr>
        </p:nvSpPr>
        <p:spPr>
          <a:xfrm>
            <a:off x="3967341" y="8737989"/>
            <a:ext cx="3035088" cy="461575"/>
          </a:xfrm>
          <a:prstGeom prst="rect">
            <a:avLst/>
          </a:prstGeom>
          <a:noFill/>
          <a:ln>
            <a:noFill/>
          </a:ln>
        </p:spPr>
        <p:txBody>
          <a:bodyPr anchorCtr="0" anchor="b" bIns="46275" lIns="92575" spcFirstLastPara="1" rIns="92575" wrap="square" tIns="462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8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p14:notes"/>
          <p:cNvSpPr txBox="1"/>
          <p:nvPr>
            <p:ph idx="1" type="body"/>
          </p:nvPr>
        </p:nvSpPr>
        <p:spPr>
          <a:xfrm>
            <a:off x="700405" y="4427290"/>
            <a:ext cx="5603240" cy="3622328"/>
          </a:xfrm>
          <a:prstGeom prst="rect">
            <a:avLst/>
          </a:prstGeom>
        </p:spPr>
        <p:txBody>
          <a:bodyPr anchorCtr="0" anchor="t" bIns="46275" lIns="92575" spcFirstLastPara="1" rIns="92575" wrap="square" tIns="46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0" name="Google Shape;660;p14:notes"/>
          <p:cNvSpPr/>
          <p:nvPr>
            <p:ph idx="2" type="sldImg"/>
          </p:nvPr>
        </p:nvSpPr>
        <p:spPr>
          <a:xfrm>
            <a:off x="741363" y="1149350"/>
            <a:ext cx="5521325" cy="3105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7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Google Shape;668;p15:notes"/>
          <p:cNvSpPr txBox="1"/>
          <p:nvPr>
            <p:ph idx="1" type="body"/>
          </p:nvPr>
        </p:nvSpPr>
        <p:spPr>
          <a:xfrm>
            <a:off x="700405" y="4427290"/>
            <a:ext cx="5603240" cy="3622328"/>
          </a:xfrm>
          <a:prstGeom prst="rect">
            <a:avLst/>
          </a:prstGeom>
        </p:spPr>
        <p:txBody>
          <a:bodyPr anchorCtr="0" anchor="t" bIns="46275" lIns="92575" spcFirstLastPara="1" rIns="92575" wrap="square" tIns="46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9" name="Google Shape;669;p15:notes"/>
          <p:cNvSpPr/>
          <p:nvPr>
            <p:ph idx="2" type="sldImg"/>
          </p:nvPr>
        </p:nvSpPr>
        <p:spPr>
          <a:xfrm>
            <a:off x="741363" y="1149350"/>
            <a:ext cx="5521325" cy="3105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6" name="Shape 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Google Shape;677;p16:notes"/>
          <p:cNvSpPr/>
          <p:nvPr>
            <p:ph idx="2" type="sldImg"/>
          </p:nvPr>
        </p:nvSpPr>
        <p:spPr>
          <a:xfrm>
            <a:off x="741363" y="1149350"/>
            <a:ext cx="5521325" cy="3105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78" name="Google Shape;678;p16:notes"/>
          <p:cNvSpPr txBox="1"/>
          <p:nvPr>
            <p:ph idx="1" type="body"/>
          </p:nvPr>
        </p:nvSpPr>
        <p:spPr>
          <a:xfrm>
            <a:off x="700405" y="4427290"/>
            <a:ext cx="5603240" cy="3622328"/>
          </a:xfrm>
          <a:prstGeom prst="rect">
            <a:avLst/>
          </a:prstGeom>
          <a:noFill/>
          <a:ln>
            <a:noFill/>
          </a:ln>
        </p:spPr>
        <p:txBody>
          <a:bodyPr anchorCtr="0" anchor="t" bIns="46275" lIns="92575" spcFirstLastPara="1" rIns="92575" wrap="square" tIns="46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9" name="Google Shape;679;p16:notes"/>
          <p:cNvSpPr txBox="1"/>
          <p:nvPr>
            <p:ph idx="12" type="sldNum"/>
          </p:nvPr>
        </p:nvSpPr>
        <p:spPr>
          <a:xfrm>
            <a:off x="3967341" y="8737989"/>
            <a:ext cx="3035088" cy="461575"/>
          </a:xfrm>
          <a:prstGeom prst="rect">
            <a:avLst/>
          </a:prstGeom>
          <a:noFill/>
          <a:ln>
            <a:noFill/>
          </a:ln>
        </p:spPr>
        <p:txBody>
          <a:bodyPr anchorCtr="0" anchor="b" bIns="46275" lIns="92575" spcFirstLastPara="1" rIns="92575" wrap="square" tIns="462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5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p17:notes"/>
          <p:cNvSpPr/>
          <p:nvPr>
            <p:ph idx="2" type="sldImg"/>
          </p:nvPr>
        </p:nvSpPr>
        <p:spPr>
          <a:xfrm>
            <a:off x="741363" y="1149350"/>
            <a:ext cx="5521325" cy="3105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87" name="Google Shape;687;p17:notes"/>
          <p:cNvSpPr txBox="1"/>
          <p:nvPr>
            <p:ph idx="1" type="body"/>
          </p:nvPr>
        </p:nvSpPr>
        <p:spPr>
          <a:xfrm>
            <a:off x="700405" y="4427290"/>
            <a:ext cx="5603240" cy="3622328"/>
          </a:xfrm>
          <a:prstGeom prst="rect">
            <a:avLst/>
          </a:prstGeom>
          <a:noFill/>
          <a:ln>
            <a:noFill/>
          </a:ln>
        </p:spPr>
        <p:txBody>
          <a:bodyPr anchorCtr="0" anchor="t" bIns="46275" lIns="92575" spcFirstLastPara="1" rIns="92575" wrap="square" tIns="46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8" name="Google Shape;688;p17:notes"/>
          <p:cNvSpPr txBox="1"/>
          <p:nvPr>
            <p:ph idx="12" type="sldNum"/>
          </p:nvPr>
        </p:nvSpPr>
        <p:spPr>
          <a:xfrm>
            <a:off x="3967341" y="8737989"/>
            <a:ext cx="3035088" cy="461575"/>
          </a:xfrm>
          <a:prstGeom prst="rect">
            <a:avLst/>
          </a:prstGeom>
          <a:noFill/>
          <a:ln>
            <a:noFill/>
          </a:ln>
        </p:spPr>
        <p:txBody>
          <a:bodyPr anchorCtr="0" anchor="b" bIns="46275" lIns="92575" spcFirstLastPara="1" rIns="92575" wrap="square" tIns="462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4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p18:notes"/>
          <p:cNvSpPr txBox="1"/>
          <p:nvPr>
            <p:ph idx="1" type="body"/>
          </p:nvPr>
        </p:nvSpPr>
        <p:spPr>
          <a:xfrm>
            <a:off x="700405" y="4427290"/>
            <a:ext cx="5603240" cy="3622328"/>
          </a:xfrm>
          <a:prstGeom prst="rect">
            <a:avLst/>
          </a:prstGeom>
        </p:spPr>
        <p:txBody>
          <a:bodyPr anchorCtr="0" anchor="t" bIns="46275" lIns="92575" spcFirstLastPara="1" rIns="92575" wrap="square" tIns="46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6" name="Google Shape;696;p18:notes"/>
          <p:cNvSpPr/>
          <p:nvPr>
            <p:ph idx="2" type="sldImg"/>
          </p:nvPr>
        </p:nvSpPr>
        <p:spPr>
          <a:xfrm>
            <a:off x="741363" y="1149350"/>
            <a:ext cx="5521325" cy="3105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7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p19:notes"/>
          <p:cNvSpPr/>
          <p:nvPr>
            <p:ph idx="2" type="sldImg"/>
          </p:nvPr>
        </p:nvSpPr>
        <p:spPr>
          <a:xfrm>
            <a:off x="741363" y="1149350"/>
            <a:ext cx="5521325" cy="3105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09" name="Google Shape;709;p19:notes"/>
          <p:cNvSpPr txBox="1"/>
          <p:nvPr>
            <p:ph idx="1" type="body"/>
          </p:nvPr>
        </p:nvSpPr>
        <p:spPr>
          <a:xfrm>
            <a:off x="700405" y="4427290"/>
            <a:ext cx="5603240" cy="3622328"/>
          </a:xfrm>
          <a:prstGeom prst="rect">
            <a:avLst/>
          </a:prstGeom>
          <a:noFill/>
          <a:ln>
            <a:noFill/>
          </a:ln>
        </p:spPr>
        <p:txBody>
          <a:bodyPr anchorCtr="0" anchor="t" bIns="46275" lIns="92575" spcFirstLastPara="1" rIns="92575" wrap="square" tIns="46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0" name="Google Shape;710;p19:notes"/>
          <p:cNvSpPr txBox="1"/>
          <p:nvPr>
            <p:ph idx="12" type="sldNum"/>
          </p:nvPr>
        </p:nvSpPr>
        <p:spPr>
          <a:xfrm>
            <a:off x="3967341" y="8737989"/>
            <a:ext cx="3035088" cy="461575"/>
          </a:xfrm>
          <a:prstGeom prst="rect">
            <a:avLst/>
          </a:prstGeom>
          <a:noFill/>
          <a:ln>
            <a:noFill/>
          </a:ln>
        </p:spPr>
        <p:txBody>
          <a:bodyPr anchorCtr="0" anchor="b" bIns="46275" lIns="92575" spcFirstLastPara="1" rIns="92575" wrap="square" tIns="462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2:notes"/>
          <p:cNvSpPr txBox="1"/>
          <p:nvPr>
            <p:ph idx="1" type="body"/>
          </p:nvPr>
        </p:nvSpPr>
        <p:spPr>
          <a:xfrm>
            <a:off x="700405" y="4427290"/>
            <a:ext cx="5603240" cy="3622328"/>
          </a:xfrm>
          <a:prstGeom prst="rect">
            <a:avLst/>
          </a:prstGeom>
        </p:spPr>
        <p:txBody>
          <a:bodyPr anchorCtr="0" anchor="t" bIns="46275" lIns="92575" spcFirstLastPara="1" rIns="92575" wrap="square" tIns="46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4" name="Google Shape;364;p2:notes"/>
          <p:cNvSpPr/>
          <p:nvPr>
            <p:ph idx="2" type="sldImg"/>
          </p:nvPr>
        </p:nvSpPr>
        <p:spPr>
          <a:xfrm>
            <a:off x="741363" y="1149350"/>
            <a:ext cx="5521325" cy="3105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6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p20:notes"/>
          <p:cNvSpPr txBox="1"/>
          <p:nvPr>
            <p:ph idx="1" type="body"/>
          </p:nvPr>
        </p:nvSpPr>
        <p:spPr>
          <a:xfrm>
            <a:off x="700405" y="4427290"/>
            <a:ext cx="5603240" cy="3622328"/>
          </a:xfrm>
          <a:prstGeom prst="rect">
            <a:avLst/>
          </a:prstGeom>
        </p:spPr>
        <p:txBody>
          <a:bodyPr anchorCtr="0" anchor="t" bIns="46275" lIns="92575" spcFirstLastPara="1" rIns="92575" wrap="square" tIns="46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8" name="Google Shape;718;p20:notes"/>
          <p:cNvSpPr/>
          <p:nvPr>
            <p:ph idx="2" type="sldImg"/>
          </p:nvPr>
        </p:nvSpPr>
        <p:spPr>
          <a:xfrm>
            <a:off x="741363" y="1149350"/>
            <a:ext cx="5521325" cy="3105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9" name="Shape 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" name="Google Shape;730;p21:notes"/>
          <p:cNvSpPr/>
          <p:nvPr>
            <p:ph idx="2" type="sldImg"/>
          </p:nvPr>
        </p:nvSpPr>
        <p:spPr>
          <a:xfrm>
            <a:off x="741363" y="1149350"/>
            <a:ext cx="5521325" cy="3105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31" name="Google Shape;731;p21:notes"/>
          <p:cNvSpPr txBox="1"/>
          <p:nvPr>
            <p:ph idx="1" type="body"/>
          </p:nvPr>
        </p:nvSpPr>
        <p:spPr>
          <a:xfrm>
            <a:off x="700405" y="4427290"/>
            <a:ext cx="5603240" cy="3622328"/>
          </a:xfrm>
          <a:prstGeom prst="rect">
            <a:avLst/>
          </a:prstGeom>
          <a:noFill/>
          <a:ln>
            <a:noFill/>
          </a:ln>
        </p:spPr>
        <p:txBody>
          <a:bodyPr anchorCtr="0" anchor="t" bIns="46275" lIns="92575" spcFirstLastPara="1" rIns="92575" wrap="square" tIns="46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2" name="Google Shape;732;p21:notes"/>
          <p:cNvSpPr txBox="1"/>
          <p:nvPr>
            <p:ph idx="12" type="sldNum"/>
          </p:nvPr>
        </p:nvSpPr>
        <p:spPr>
          <a:xfrm>
            <a:off x="3967341" y="8737989"/>
            <a:ext cx="3035088" cy="461575"/>
          </a:xfrm>
          <a:prstGeom prst="rect">
            <a:avLst/>
          </a:prstGeom>
          <a:noFill/>
          <a:ln>
            <a:noFill/>
          </a:ln>
        </p:spPr>
        <p:txBody>
          <a:bodyPr anchorCtr="0" anchor="b" bIns="46275" lIns="92575" spcFirstLastPara="1" rIns="92575" wrap="square" tIns="462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3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" name="Google Shape;764;p22:notes"/>
          <p:cNvSpPr txBox="1"/>
          <p:nvPr>
            <p:ph idx="1" type="body"/>
          </p:nvPr>
        </p:nvSpPr>
        <p:spPr>
          <a:xfrm>
            <a:off x="700405" y="4427290"/>
            <a:ext cx="5603240" cy="3622328"/>
          </a:xfrm>
          <a:prstGeom prst="rect">
            <a:avLst/>
          </a:prstGeom>
        </p:spPr>
        <p:txBody>
          <a:bodyPr anchorCtr="0" anchor="t" bIns="46275" lIns="92575" spcFirstLastPara="1" rIns="92575" wrap="square" tIns="46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5" name="Google Shape;765;p22:notes"/>
          <p:cNvSpPr/>
          <p:nvPr>
            <p:ph idx="2" type="sldImg"/>
          </p:nvPr>
        </p:nvSpPr>
        <p:spPr>
          <a:xfrm>
            <a:off x="741363" y="1149350"/>
            <a:ext cx="5521325" cy="3105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6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" name="Google Shape;797;p23:notes"/>
          <p:cNvSpPr/>
          <p:nvPr>
            <p:ph idx="2" type="sldImg"/>
          </p:nvPr>
        </p:nvSpPr>
        <p:spPr>
          <a:xfrm>
            <a:off x="741363" y="1149350"/>
            <a:ext cx="5521325" cy="3105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98" name="Google Shape;798;p23:notes"/>
          <p:cNvSpPr txBox="1"/>
          <p:nvPr>
            <p:ph idx="1" type="body"/>
          </p:nvPr>
        </p:nvSpPr>
        <p:spPr>
          <a:xfrm>
            <a:off x="700405" y="4427290"/>
            <a:ext cx="5603240" cy="3622328"/>
          </a:xfrm>
          <a:prstGeom prst="rect">
            <a:avLst/>
          </a:prstGeom>
          <a:noFill/>
          <a:ln>
            <a:noFill/>
          </a:ln>
        </p:spPr>
        <p:txBody>
          <a:bodyPr anchorCtr="0" anchor="t" bIns="46275" lIns="92575" spcFirstLastPara="1" rIns="92575" wrap="square" tIns="46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9" name="Google Shape;799;p23:notes"/>
          <p:cNvSpPr txBox="1"/>
          <p:nvPr>
            <p:ph idx="12" type="sldNum"/>
          </p:nvPr>
        </p:nvSpPr>
        <p:spPr>
          <a:xfrm>
            <a:off x="3967341" y="8737989"/>
            <a:ext cx="3035088" cy="461575"/>
          </a:xfrm>
          <a:prstGeom prst="rect">
            <a:avLst/>
          </a:prstGeom>
          <a:noFill/>
          <a:ln>
            <a:noFill/>
          </a:ln>
        </p:spPr>
        <p:txBody>
          <a:bodyPr anchorCtr="0" anchor="b" bIns="46275" lIns="92575" spcFirstLastPara="1" rIns="92575" wrap="square" tIns="462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5" name="Shape 9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6" name="Google Shape;916;p24:notes"/>
          <p:cNvSpPr txBox="1"/>
          <p:nvPr>
            <p:ph idx="1" type="body"/>
          </p:nvPr>
        </p:nvSpPr>
        <p:spPr>
          <a:xfrm>
            <a:off x="700405" y="4427290"/>
            <a:ext cx="5603240" cy="3622328"/>
          </a:xfrm>
          <a:prstGeom prst="rect">
            <a:avLst/>
          </a:prstGeom>
        </p:spPr>
        <p:txBody>
          <a:bodyPr anchorCtr="0" anchor="t" bIns="46275" lIns="92575" spcFirstLastPara="1" rIns="92575" wrap="square" tIns="46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7" name="Google Shape;917;p24:notes"/>
          <p:cNvSpPr/>
          <p:nvPr>
            <p:ph idx="2" type="sldImg"/>
          </p:nvPr>
        </p:nvSpPr>
        <p:spPr>
          <a:xfrm>
            <a:off x="741363" y="1149350"/>
            <a:ext cx="5521325" cy="3105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3:notes"/>
          <p:cNvSpPr txBox="1"/>
          <p:nvPr>
            <p:ph idx="1" type="body"/>
          </p:nvPr>
        </p:nvSpPr>
        <p:spPr>
          <a:xfrm>
            <a:off x="700405" y="4427290"/>
            <a:ext cx="5603240" cy="3622328"/>
          </a:xfrm>
          <a:prstGeom prst="rect">
            <a:avLst/>
          </a:prstGeom>
        </p:spPr>
        <p:txBody>
          <a:bodyPr anchorCtr="0" anchor="t" bIns="46275" lIns="92575" spcFirstLastPara="1" rIns="92575" wrap="square" tIns="46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1" name="Google Shape;371;p3:notes"/>
          <p:cNvSpPr/>
          <p:nvPr>
            <p:ph idx="2" type="sldImg"/>
          </p:nvPr>
        </p:nvSpPr>
        <p:spPr>
          <a:xfrm>
            <a:off x="741363" y="1149350"/>
            <a:ext cx="5521325" cy="3105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4:notes"/>
          <p:cNvSpPr txBox="1"/>
          <p:nvPr>
            <p:ph idx="1" type="body"/>
          </p:nvPr>
        </p:nvSpPr>
        <p:spPr>
          <a:xfrm>
            <a:off x="700405" y="4427290"/>
            <a:ext cx="5603240" cy="3622328"/>
          </a:xfrm>
          <a:prstGeom prst="rect">
            <a:avLst/>
          </a:prstGeom>
        </p:spPr>
        <p:txBody>
          <a:bodyPr anchorCtr="0" anchor="t" bIns="46275" lIns="92575" spcFirstLastPara="1" rIns="92575" wrap="square" tIns="46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0" name="Google Shape;380;p4:notes"/>
          <p:cNvSpPr/>
          <p:nvPr>
            <p:ph idx="2" type="sldImg"/>
          </p:nvPr>
        </p:nvSpPr>
        <p:spPr>
          <a:xfrm>
            <a:off x="741363" y="1149350"/>
            <a:ext cx="5521325" cy="3105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5:notes"/>
          <p:cNvSpPr/>
          <p:nvPr>
            <p:ph idx="2" type="sldImg"/>
          </p:nvPr>
        </p:nvSpPr>
        <p:spPr>
          <a:xfrm>
            <a:off x="741363" y="1149350"/>
            <a:ext cx="5521325" cy="3105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5" name="Google Shape;395;p5:notes"/>
          <p:cNvSpPr txBox="1"/>
          <p:nvPr>
            <p:ph idx="1" type="body"/>
          </p:nvPr>
        </p:nvSpPr>
        <p:spPr>
          <a:xfrm>
            <a:off x="700405" y="4427290"/>
            <a:ext cx="5603240" cy="3622328"/>
          </a:xfrm>
          <a:prstGeom prst="rect">
            <a:avLst/>
          </a:prstGeom>
          <a:noFill/>
          <a:ln>
            <a:noFill/>
          </a:ln>
        </p:spPr>
        <p:txBody>
          <a:bodyPr anchorCtr="0" anchor="t" bIns="46275" lIns="92575" spcFirstLastPara="1" rIns="92575" wrap="square" tIns="46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6" name="Google Shape;396;p5:notes"/>
          <p:cNvSpPr txBox="1"/>
          <p:nvPr>
            <p:ph idx="12" type="sldNum"/>
          </p:nvPr>
        </p:nvSpPr>
        <p:spPr>
          <a:xfrm>
            <a:off x="3967341" y="8737989"/>
            <a:ext cx="3035088" cy="461575"/>
          </a:xfrm>
          <a:prstGeom prst="rect">
            <a:avLst/>
          </a:prstGeom>
          <a:noFill/>
          <a:ln>
            <a:noFill/>
          </a:ln>
        </p:spPr>
        <p:txBody>
          <a:bodyPr anchorCtr="0" anchor="b" bIns="46275" lIns="92575" spcFirstLastPara="1" rIns="92575" wrap="square" tIns="462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6:notes"/>
          <p:cNvSpPr/>
          <p:nvPr>
            <p:ph idx="2" type="sldImg"/>
          </p:nvPr>
        </p:nvSpPr>
        <p:spPr>
          <a:xfrm>
            <a:off x="741363" y="1149350"/>
            <a:ext cx="5521325" cy="3105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3" name="Google Shape;403;p6:notes"/>
          <p:cNvSpPr txBox="1"/>
          <p:nvPr>
            <p:ph idx="1" type="body"/>
          </p:nvPr>
        </p:nvSpPr>
        <p:spPr>
          <a:xfrm>
            <a:off x="700405" y="4427290"/>
            <a:ext cx="5603240" cy="3622328"/>
          </a:xfrm>
          <a:prstGeom prst="rect">
            <a:avLst/>
          </a:prstGeom>
          <a:noFill/>
          <a:ln>
            <a:noFill/>
          </a:ln>
        </p:spPr>
        <p:txBody>
          <a:bodyPr anchorCtr="0" anchor="t" bIns="46275" lIns="92575" spcFirstLastPara="1" rIns="92575" wrap="square" tIns="46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4" name="Google Shape;404;p6:notes"/>
          <p:cNvSpPr txBox="1"/>
          <p:nvPr>
            <p:ph idx="12" type="sldNum"/>
          </p:nvPr>
        </p:nvSpPr>
        <p:spPr>
          <a:xfrm>
            <a:off x="3967341" y="8737989"/>
            <a:ext cx="3035088" cy="461575"/>
          </a:xfrm>
          <a:prstGeom prst="rect">
            <a:avLst/>
          </a:prstGeom>
          <a:noFill/>
          <a:ln>
            <a:noFill/>
          </a:ln>
        </p:spPr>
        <p:txBody>
          <a:bodyPr anchorCtr="0" anchor="b" bIns="46275" lIns="92575" spcFirstLastPara="1" rIns="92575" wrap="square" tIns="462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7:notes"/>
          <p:cNvSpPr/>
          <p:nvPr>
            <p:ph idx="2" type="sldImg"/>
          </p:nvPr>
        </p:nvSpPr>
        <p:spPr>
          <a:xfrm>
            <a:off x="741363" y="1149350"/>
            <a:ext cx="5521325" cy="3105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44" name="Google Shape;444;p7:notes"/>
          <p:cNvSpPr txBox="1"/>
          <p:nvPr>
            <p:ph idx="1" type="body"/>
          </p:nvPr>
        </p:nvSpPr>
        <p:spPr>
          <a:xfrm>
            <a:off x="700405" y="4427290"/>
            <a:ext cx="5603240" cy="3622328"/>
          </a:xfrm>
          <a:prstGeom prst="rect">
            <a:avLst/>
          </a:prstGeom>
          <a:noFill/>
          <a:ln>
            <a:noFill/>
          </a:ln>
        </p:spPr>
        <p:txBody>
          <a:bodyPr anchorCtr="0" anchor="t" bIns="46275" lIns="92575" spcFirstLastPara="1" rIns="92575" wrap="square" tIns="46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5" name="Google Shape;445;p7:notes"/>
          <p:cNvSpPr txBox="1"/>
          <p:nvPr>
            <p:ph idx="12" type="sldNum"/>
          </p:nvPr>
        </p:nvSpPr>
        <p:spPr>
          <a:xfrm>
            <a:off x="3967341" y="8737989"/>
            <a:ext cx="3035088" cy="461575"/>
          </a:xfrm>
          <a:prstGeom prst="rect">
            <a:avLst/>
          </a:prstGeom>
          <a:noFill/>
          <a:ln>
            <a:noFill/>
          </a:ln>
        </p:spPr>
        <p:txBody>
          <a:bodyPr anchorCtr="0" anchor="b" bIns="46275" lIns="92575" spcFirstLastPara="1" rIns="92575" wrap="square" tIns="462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4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8:notes"/>
          <p:cNvSpPr txBox="1"/>
          <p:nvPr>
            <p:ph idx="1" type="body"/>
          </p:nvPr>
        </p:nvSpPr>
        <p:spPr>
          <a:xfrm>
            <a:off x="700405" y="4427290"/>
            <a:ext cx="5603240" cy="3622328"/>
          </a:xfrm>
          <a:prstGeom prst="rect">
            <a:avLst/>
          </a:prstGeom>
        </p:spPr>
        <p:txBody>
          <a:bodyPr anchorCtr="0" anchor="t" bIns="46275" lIns="92575" spcFirstLastPara="1" rIns="92575" wrap="square" tIns="46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6" name="Google Shape;536;p8:notes"/>
          <p:cNvSpPr/>
          <p:nvPr>
            <p:ph idx="2" type="sldImg"/>
          </p:nvPr>
        </p:nvSpPr>
        <p:spPr>
          <a:xfrm>
            <a:off x="741363" y="1149350"/>
            <a:ext cx="5521325" cy="3105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3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p9:notes"/>
          <p:cNvSpPr/>
          <p:nvPr>
            <p:ph idx="2" type="sldImg"/>
          </p:nvPr>
        </p:nvSpPr>
        <p:spPr>
          <a:xfrm>
            <a:off x="741363" y="1149350"/>
            <a:ext cx="5521325" cy="3105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45" name="Google Shape;545;p9:notes"/>
          <p:cNvSpPr txBox="1"/>
          <p:nvPr>
            <p:ph idx="1" type="body"/>
          </p:nvPr>
        </p:nvSpPr>
        <p:spPr>
          <a:xfrm>
            <a:off x="700405" y="4427290"/>
            <a:ext cx="5603240" cy="3622328"/>
          </a:xfrm>
          <a:prstGeom prst="rect">
            <a:avLst/>
          </a:prstGeom>
          <a:noFill/>
          <a:ln>
            <a:noFill/>
          </a:ln>
        </p:spPr>
        <p:txBody>
          <a:bodyPr anchorCtr="0" anchor="t" bIns="46275" lIns="92575" spcFirstLastPara="1" rIns="92575" wrap="square" tIns="46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6" name="Google Shape;546;p9:notes"/>
          <p:cNvSpPr txBox="1"/>
          <p:nvPr>
            <p:ph idx="12" type="sldNum"/>
          </p:nvPr>
        </p:nvSpPr>
        <p:spPr>
          <a:xfrm>
            <a:off x="3967341" y="8737989"/>
            <a:ext cx="3035088" cy="461575"/>
          </a:xfrm>
          <a:prstGeom prst="rect">
            <a:avLst/>
          </a:prstGeom>
          <a:noFill/>
          <a:ln>
            <a:noFill/>
          </a:ln>
        </p:spPr>
        <p:txBody>
          <a:bodyPr anchorCtr="0" anchor="b" bIns="46275" lIns="92575" spcFirstLastPara="1" rIns="92575" wrap="square" tIns="462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44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4.png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4.png"/><Relationship Id="rId3" Type="http://schemas.openxmlformats.org/officeDocument/2006/relationships/image" Target="../media/image1.png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0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0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0.png"/><Relationship Id="rId3" Type="http://schemas.openxmlformats.org/officeDocument/2006/relationships/image" Target="../media/image1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showMasterSp="0">
  <p:cSld name="Title Slid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26"/>
          <p:cNvSpPr txBox="1"/>
          <p:nvPr>
            <p:ph type="ctrTitle"/>
          </p:nvPr>
        </p:nvSpPr>
        <p:spPr>
          <a:xfrm>
            <a:off x="1836000" y="2880000"/>
            <a:ext cx="3960000" cy="43829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leo"/>
              <a:buNone/>
              <a:defRPr sz="25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26"/>
          <p:cNvSpPr txBox="1"/>
          <p:nvPr>
            <p:ph idx="1" type="subTitle"/>
          </p:nvPr>
        </p:nvSpPr>
        <p:spPr>
          <a:xfrm>
            <a:off x="1836000" y="3318294"/>
            <a:ext cx="3960000" cy="193950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500">
                <a:solidFill>
                  <a:schemeClr val="lt1"/>
                </a:solidFill>
                <a:latin typeface="Aleo Light"/>
                <a:ea typeface="Aleo Light"/>
                <a:cs typeface="Aleo Light"/>
                <a:sym typeface="Aleo Light"/>
              </a:defRPr>
            </a:lvl1pPr>
            <a:lvl2pPr lvl="1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/>
            </a:lvl2pPr>
            <a:lvl3pPr lvl="2" algn="ctr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/>
            </a:lvl3pPr>
            <a:lvl4pPr lvl="3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4pPr>
            <a:lvl5pPr lvl="4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5pPr>
            <a:lvl6pPr lvl="5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6pPr>
            <a:lvl7pPr lvl="6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7pPr>
            <a:lvl8pPr lvl="7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/>
            </a:lvl8pPr>
            <a:lvl9pPr lvl="8" algn="ctr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9" name="Google Shape;19;p26"/>
          <p:cNvSpPr txBox="1"/>
          <p:nvPr>
            <p:ph idx="2" type="body"/>
          </p:nvPr>
        </p:nvSpPr>
        <p:spPr>
          <a:xfrm>
            <a:off x="1836738" y="1655764"/>
            <a:ext cx="3959225" cy="90961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>
                <a:solidFill>
                  <a:schemeClr val="accent2"/>
                </a:solidFill>
              </a:defRPr>
            </a:lvl2pPr>
            <a:lvl3pPr indent="-3302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2"/>
              </a:buClr>
              <a:buSzPts val="1600"/>
              <a:buChar char="•"/>
              <a:defRPr>
                <a:solidFill>
                  <a:schemeClr val="accent2"/>
                </a:solidFill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000"/>
              <a:buNone/>
              <a:defRPr>
                <a:solidFill>
                  <a:schemeClr val="accent2"/>
                </a:solidFill>
              </a:defRPr>
            </a:lvl4pPr>
            <a:lvl5pPr indent="-355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accent2"/>
                </a:solidFill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20" name="Google Shape;20;p26"/>
          <p:cNvSpPr/>
          <p:nvPr>
            <p:ph idx="10" type="dt"/>
          </p:nvPr>
        </p:nvSpPr>
        <p:spPr>
          <a:xfrm>
            <a:off x="1836000" y="5507241"/>
            <a:ext cx="1800044" cy="360000"/>
          </a:xfrm>
          <a:prstGeom prst="roundRect">
            <a:avLst>
              <a:gd fmla="val 50000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3600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close-up of a black background&#10;&#10;Description automatically generated" id="21" name="Google Shape;21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08000" y="900000"/>
            <a:ext cx="2052000" cy="6585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pos="11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 - Banner">
  <p:cSld name="Title and Content - Banner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35"/>
          <p:cNvSpPr/>
          <p:nvPr/>
        </p:nvSpPr>
        <p:spPr>
          <a:xfrm>
            <a:off x="0" y="1331912"/>
            <a:ext cx="12192000" cy="5019675"/>
          </a:xfrm>
          <a:prstGeom prst="rect">
            <a:avLst/>
          </a:prstGeom>
          <a:solidFill>
            <a:srgbClr val="E3F4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9" name="Google Shape;79;p35"/>
          <p:cNvSpPr txBox="1"/>
          <p:nvPr>
            <p:ph idx="1" type="body"/>
          </p:nvPr>
        </p:nvSpPr>
        <p:spPr>
          <a:xfrm>
            <a:off x="360363" y="1655763"/>
            <a:ext cx="11472837" cy="432276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429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80" name="Google Shape;80;p35"/>
          <p:cNvSpPr txBox="1"/>
          <p:nvPr>
            <p:ph idx="11" type="ftr"/>
          </p:nvPr>
        </p:nvSpPr>
        <p:spPr>
          <a:xfrm>
            <a:off x="1404001" y="6532953"/>
            <a:ext cx="4299093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1" name="Google Shape;81;p35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82" name="Google Shape;82;p35"/>
          <p:cNvSpPr txBox="1"/>
          <p:nvPr>
            <p:ph idx="2" type="body"/>
          </p:nvPr>
        </p:nvSpPr>
        <p:spPr>
          <a:xfrm>
            <a:off x="360363" y="684000"/>
            <a:ext cx="11472862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2pPr>
            <a:lvl3pPr indent="-2286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4pPr>
            <a:lvl5pPr indent="-228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83" name="Google Shape;83;p35"/>
          <p:cNvSpPr txBox="1"/>
          <p:nvPr>
            <p:ph type="title"/>
          </p:nvPr>
        </p:nvSpPr>
        <p:spPr>
          <a:xfrm>
            <a:off x="360363" y="288000"/>
            <a:ext cx="11472836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 - Banner Pullout">
  <p:cSld name="Title and Content - Banner Pullout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36"/>
          <p:cNvSpPr/>
          <p:nvPr/>
        </p:nvSpPr>
        <p:spPr>
          <a:xfrm>
            <a:off x="0" y="1331912"/>
            <a:ext cx="12192000" cy="5019675"/>
          </a:xfrm>
          <a:prstGeom prst="rect">
            <a:avLst/>
          </a:prstGeom>
          <a:solidFill>
            <a:srgbClr val="E3F4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86" name="Google Shape;86;p36"/>
          <p:cNvSpPr txBox="1"/>
          <p:nvPr>
            <p:ph idx="1" type="body"/>
          </p:nvPr>
        </p:nvSpPr>
        <p:spPr>
          <a:xfrm>
            <a:off x="360363" y="1655763"/>
            <a:ext cx="11472837" cy="432276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600"/>
              <a:buNone/>
              <a:defRPr sz="5600"/>
            </a:lvl1pPr>
            <a:lvl2pPr indent="-228600" lvl="1" marL="914400" algn="l">
              <a:lnSpc>
                <a:spcPct val="112000"/>
              </a:lnSpc>
              <a:spcBef>
                <a:spcPts val="300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latin typeface="Open Sans"/>
                <a:ea typeface="Open Sans"/>
                <a:cs typeface="Open Sans"/>
                <a:sym typeface="Open Sans"/>
              </a:defRPr>
            </a:lvl2pPr>
            <a:lvl3pPr indent="-4318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3200"/>
              <a:buChar char="•"/>
              <a:defRPr sz="3200"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/>
            </a:lvl4pPr>
            <a:lvl5pPr indent="-4318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Char char="•"/>
              <a:defRPr sz="3200"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87" name="Google Shape;87;p36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88" name="Google Shape;88;p36"/>
          <p:cNvSpPr txBox="1"/>
          <p:nvPr>
            <p:ph idx="2" type="body"/>
          </p:nvPr>
        </p:nvSpPr>
        <p:spPr>
          <a:xfrm>
            <a:off x="360363" y="684000"/>
            <a:ext cx="11472862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2pPr>
            <a:lvl3pPr indent="-2286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4pPr>
            <a:lvl5pPr indent="-228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89" name="Google Shape;89;p36"/>
          <p:cNvSpPr txBox="1"/>
          <p:nvPr>
            <p:ph type="title"/>
          </p:nvPr>
        </p:nvSpPr>
        <p:spPr>
          <a:xfrm>
            <a:off x="360363" y="288000"/>
            <a:ext cx="11472836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>
  <p:cSld name="Section Header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blue and white gradient&#10;&#10;Description automatically generated" id="91" name="Google Shape;91;p3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55" y="-1"/>
            <a:ext cx="8125691" cy="6354000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37"/>
          <p:cNvSpPr/>
          <p:nvPr>
            <p:ph idx="2" type="pic"/>
          </p:nvPr>
        </p:nvSpPr>
        <p:spPr>
          <a:xfrm>
            <a:off x="8124000" y="0"/>
            <a:ext cx="4068000" cy="63540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93" name="Google Shape;93;p37"/>
          <p:cNvSpPr txBox="1"/>
          <p:nvPr>
            <p:ph type="title"/>
          </p:nvPr>
        </p:nvSpPr>
        <p:spPr>
          <a:xfrm>
            <a:off x="360362" y="2088000"/>
            <a:ext cx="5580000" cy="388893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600"/>
              <a:buFont typeface="Aleo"/>
              <a:buNone/>
              <a:defRPr sz="5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37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2">
  <p:cSld name="Section Header 2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38"/>
          <p:cNvSpPr/>
          <p:nvPr>
            <p:ph idx="2" type="pic"/>
          </p:nvPr>
        </p:nvSpPr>
        <p:spPr>
          <a:xfrm>
            <a:off x="8124000" y="0"/>
            <a:ext cx="4068000" cy="63540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97" name="Google Shape;97;p38"/>
          <p:cNvSpPr txBox="1"/>
          <p:nvPr>
            <p:ph type="title"/>
          </p:nvPr>
        </p:nvSpPr>
        <p:spPr>
          <a:xfrm>
            <a:off x="360362" y="2088000"/>
            <a:ext cx="5580000" cy="388893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600"/>
              <a:buFont typeface="Aleo"/>
              <a:buNone/>
              <a:defRPr sz="5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38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3">
  <p:cSld name="Section Header 3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blue and white gradient&#10;&#10;Description automatically generated" id="100" name="Google Shape;100;p3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55" y="-1"/>
            <a:ext cx="8125691" cy="6354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39"/>
          <p:cNvSpPr/>
          <p:nvPr>
            <p:ph idx="2" type="pic"/>
          </p:nvPr>
        </p:nvSpPr>
        <p:spPr>
          <a:xfrm>
            <a:off x="6096000" y="0"/>
            <a:ext cx="6096000" cy="63540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102" name="Google Shape;102;p39"/>
          <p:cNvSpPr txBox="1"/>
          <p:nvPr>
            <p:ph type="title"/>
          </p:nvPr>
        </p:nvSpPr>
        <p:spPr>
          <a:xfrm>
            <a:off x="360362" y="2088000"/>
            <a:ext cx="5580000" cy="388893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600"/>
              <a:buFont typeface="Aleo"/>
              <a:buNone/>
              <a:defRPr sz="5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3" name="Google Shape;103;p39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4">
  <p:cSld name="Section Header 4"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40"/>
          <p:cNvSpPr/>
          <p:nvPr>
            <p:ph idx="2" type="pic"/>
          </p:nvPr>
        </p:nvSpPr>
        <p:spPr>
          <a:xfrm>
            <a:off x="6096000" y="0"/>
            <a:ext cx="6096000" cy="63540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106" name="Google Shape;106;p40"/>
          <p:cNvSpPr txBox="1"/>
          <p:nvPr>
            <p:ph type="title"/>
          </p:nvPr>
        </p:nvSpPr>
        <p:spPr>
          <a:xfrm>
            <a:off x="360362" y="2088000"/>
            <a:ext cx="5580000" cy="388893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600"/>
              <a:buFont typeface="Aleo"/>
              <a:buNone/>
              <a:defRPr sz="5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40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forma statement">
  <p:cSld name="Informa statement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erson in a white shirt&#10;&#10;Description automatically generated" id="109" name="Google Shape;109;p4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85" y="0"/>
            <a:ext cx="12190615" cy="6350924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41"/>
          <p:cNvSpPr txBox="1"/>
          <p:nvPr>
            <p:ph type="title"/>
          </p:nvPr>
        </p:nvSpPr>
        <p:spPr>
          <a:xfrm>
            <a:off x="360361" y="1655763"/>
            <a:ext cx="8628364" cy="34913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600"/>
              <a:buFont typeface="Open Sans Light"/>
              <a:buNone/>
              <a:defRPr sz="56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41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12" name="Google Shape;112;p41"/>
          <p:cNvSpPr/>
          <p:nvPr/>
        </p:nvSpPr>
        <p:spPr>
          <a:xfrm>
            <a:off x="360363" y="5307415"/>
            <a:ext cx="11472862" cy="756000"/>
          </a:xfrm>
          <a:prstGeom prst="roundRect">
            <a:avLst>
              <a:gd fmla="val 16667" name="adj"/>
            </a:avLst>
          </a:prstGeom>
          <a:gradFill>
            <a:gsLst>
              <a:gs pos="0">
                <a:schemeClr val="accent2"/>
              </a:gs>
              <a:gs pos="50000">
                <a:schemeClr val="accent2"/>
              </a:gs>
              <a:gs pos="100000">
                <a:schemeClr val="lt1"/>
              </a:gs>
            </a:gsLst>
            <a:lin ang="189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13" name="Google Shape;113;p41"/>
          <p:cNvSpPr/>
          <p:nvPr>
            <p:ph idx="1" type="body"/>
          </p:nvPr>
        </p:nvSpPr>
        <p:spPr>
          <a:xfrm>
            <a:off x="1089956" y="5497918"/>
            <a:ext cx="1965742" cy="360000"/>
          </a:xfrm>
          <a:prstGeom prst="roundRect">
            <a:avLst>
              <a:gd fmla="val 5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36000" lIns="0" spcFirstLastPara="1" rIns="0" wrap="square" tIns="0">
            <a:noAutofit/>
          </a:bodyPr>
          <a:lstStyle>
            <a:lvl1pPr indent="-228600" lvl="0" marL="45720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2pPr>
            <a:lvl3pPr indent="-3302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4pPr>
            <a:lvl5pPr indent="-3302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114" name="Google Shape;114;p41"/>
          <p:cNvSpPr/>
          <p:nvPr/>
        </p:nvSpPr>
        <p:spPr>
          <a:xfrm>
            <a:off x="620060" y="5497918"/>
            <a:ext cx="350806" cy="360000"/>
          </a:xfrm>
          <a:prstGeom prst="roundRect">
            <a:avLst>
              <a:gd fmla="val 5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36000" lIns="0" spcFirstLastPara="1" rIns="1800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››</a:t>
            </a:r>
            <a:endParaRPr/>
          </a:p>
        </p:txBody>
      </p:sp>
      <p:sp>
        <p:nvSpPr>
          <p:cNvPr id="115" name="Google Shape;115;p41"/>
          <p:cNvSpPr txBox="1"/>
          <p:nvPr>
            <p:ph idx="2" type="body"/>
          </p:nvPr>
        </p:nvSpPr>
        <p:spPr>
          <a:xfrm>
            <a:off x="4014788" y="5497875"/>
            <a:ext cx="7556500" cy="36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429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>
  <p:cSld name="Two Content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2"/>
          <p:cNvSpPr txBox="1"/>
          <p:nvPr>
            <p:ph idx="1" type="body"/>
          </p:nvPr>
        </p:nvSpPr>
        <p:spPr>
          <a:xfrm>
            <a:off x="360363" y="1655763"/>
            <a:ext cx="5580000" cy="43227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/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429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118" name="Google Shape;118;p42"/>
          <p:cNvSpPr txBox="1"/>
          <p:nvPr>
            <p:ph idx="2" type="body"/>
          </p:nvPr>
        </p:nvSpPr>
        <p:spPr>
          <a:xfrm>
            <a:off x="6253225" y="1655763"/>
            <a:ext cx="5580000" cy="43227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/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429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119" name="Google Shape;119;p42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20" name="Google Shape;120;p42"/>
          <p:cNvSpPr txBox="1"/>
          <p:nvPr>
            <p:ph type="title"/>
          </p:nvPr>
        </p:nvSpPr>
        <p:spPr>
          <a:xfrm>
            <a:off x="360363" y="288000"/>
            <a:ext cx="11472836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1" name="Google Shape;121;p42"/>
          <p:cNvSpPr txBox="1"/>
          <p:nvPr>
            <p:ph idx="3" type="body"/>
          </p:nvPr>
        </p:nvSpPr>
        <p:spPr>
          <a:xfrm>
            <a:off x="360363" y="684000"/>
            <a:ext cx="11472862" cy="43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2pPr>
            <a:lvl3pPr indent="-2286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4pPr>
            <a:lvl5pPr indent="-228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122" name="Google Shape;122;p42"/>
          <p:cNvSpPr txBox="1"/>
          <p:nvPr>
            <p:ph idx="4" type="body"/>
          </p:nvPr>
        </p:nvSpPr>
        <p:spPr>
          <a:xfrm>
            <a:off x="358774" y="1332000"/>
            <a:ext cx="5580061" cy="32376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latin typeface="Aleo"/>
                <a:ea typeface="Aleo"/>
                <a:cs typeface="Aleo"/>
                <a:sym typeface="Aleo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2pPr>
            <a:lvl3pPr indent="-2286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4pPr>
            <a:lvl5pPr indent="-228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123" name="Google Shape;123;p42"/>
          <p:cNvSpPr txBox="1"/>
          <p:nvPr>
            <p:ph idx="5" type="body"/>
          </p:nvPr>
        </p:nvSpPr>
        <p:spPr>
          <a:xfrm>
            <a:off x="6251577" y="1332000"/>
            <a:ext cx="5580061" cy="32376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latin typeface="Aleo"/>
                <a:ea typeface="Aleo"/>
                <a:cs typeface="Aleo"/>
                <a:sym typeface="Aleo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2pPr>
            <a:lvl3pPr indent="-2286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4pPr>
            <a:lvl5pPr indent="-228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3742">
          <p15:clr>
            <a:srgbClr val="FBAE40"/>
          </p15:clr>
        </p15:guide>
        <p15:guide id="2" pos="3939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 alt">
  <p:cSld name="Two Content alt"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43"/>
          <p:cNvSpPr txBox="1"/>
          <p:nvPr>
            <p:ph idx="1" type="body"/>
          </p:nvPr>
        </p:nvSpPr>
        <p:spPr>
          <a:xfrm>
            <a:off x="360363" y="1332000"/>
            <a:ext cx="5580000" cy="46465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/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429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126" name="Google Shape;126;p43"/>
          <p:cNvSpPr txBox="1"/>
          <p:nvPr>
            <p:ph idx="2" type="body"/>
          </p:nvPr>
        </p:nvSpPr>
        <p:spPr>
          <a:xfrm>
            <a:off x="6253225" y="1332000"/>
            <a:ext cx="5580000" cy="46465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/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429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127" name="Google Shape;127;p43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28" name="Google Shape;128;p43"/>
          <p:cNvSpPr txBox="1"/>
          <p:nvPr>
            <p:ph type="title"/>
          </p:nvPr>
        </p:nvSpPr>
        <p:spPr>
          <a:xfrm>
            <a:off x="360363" y="288000"/>
            <a:ext cx="11472836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9" name="Google Shape;129;p43"/>
          <p:cNvSpPr txBox="1"/>
          <p:nvPr>
            <p:ph idx="3" type="body"/>
          </p:nvPr>
        </p:nvSpPr>
        <p:spPr>
          <a:xfrm>
            <a:off x="360363" y="684000"/>
            <a:ext cx="11472862" cy="43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2pPr>
            <a:lvl3pPr indent="-2286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4pPr>
            <a:lvl5pPr indent="-228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3742">
          <p15:clr>
            <a:srgbClr val="FBAE40"/>
          </p15:clr>
        </p15:guide>
        <p15:guide id="2" pos="3939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pictures">
  <p:cSld name="Two pictures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44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32" name="Google Shape;132;p44"/>
          <p:cNvSpPr txBox="1"/>
          <p:nvPr>
            <p:ph type="title"/>
          </p:nvPr>
        </p:nvSpPr>
        <p:spPr>
          <a:xfrm>
            <a:off x="360363" y="288000"/>
            <a:ext cx="11472836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3" name="Google Shape;133;p44"/>
          <p:cNvSpPr/>
          <p:nvPr>
            <p:ph idx="2" type="pic"/>
          </p:nvPr>
        </p:nvSpPr>
        <p:spPr>
          <a:xfrm>
            <a:off x="360363" y="1655763"/>
            <a:ext cx="5580062" cy="4322762"/>
          </a:xfrm>
          <a:prstGeom prst="roundRect">
            <a:avLst>
              <a:gd fmla="val 2964" name="adj"/>
            </a:avLst>
          </a:prstGeom>
          <a:solidFill>
            <a:srgbClr val="D8D8D8"/>
          </a:solidFill>
          <a:ln>
            <a:noFill/>
          </a:ln>
        </p:spPr>
      </p:sp>
      <p:sp>
        <p:nvSpPr>
          <p:cNvPr id="134" name="Google Shape;134;p44"/>
          <p:cNvSpPr txBox="1"/>
          <p:nvPr>
            <p:ph idx="1" type="body"/>
          </p:nvPr>
        </p:nvSpPr>
        <p:spPr>
          <a:xfrm>
            <a:off x="358774" y="1332000"/>
            <a:ext cx="5580061" cy="32376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latin typeface="Aleo"/>
                <a:ea typeface="Aleo"/>
                <a:cs typeface="Aleo"/>
                <a:sym typeface="Aleo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2pPr>
            <a:lvl3pPr indent="-2286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4pPr>
            <a:lvl5pPr indent="-228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135" name="Google Shape;135;p44"/>
          <p:cNvSpPr/>
          <p:nvPr>
            <p:ph idx="3" type="pic"/>
          </p:nvPr>
        </p:nvSpPr>
        <p:spPr>
          <a:xfrm>
            <a:off x="6253166" y="1655763"/>
            <a:ext cx="5580062" cy="4322762"/>
          </a:xfrm>
          <a:prstGeom prst="roundRect">
            <a:avLst>
              <a:gd fmla="val 2964" name="adj"/>
            </a:avLst>
          </a:prstGeom>
          <a:solidFill>
            <a:srgbClr val="D8D8D8"/>
          </a:solidFill>
          <a:ln>
            <a:noFill/>
          </a:ln>
        </p:spPr>
      </p:sp>
      <p:sp>
        <p:nvSpPr>
          <p:cNvPr id="136" name="Google Shape;136;p44"/>
          <p:cNvSpPr txBox="1"/>
          <p:nvPr>
            <p:ph idx="4" type="body"/>
          </p:nvPr>
        </p:nvSpPr>
        <p:spPr>
          <a:xfrm>
            <a:off x="6251577" y="1332000"/>
            <a:ext cx="5580061" cy="32376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latin typeface="Aleo"/>
                <a:ea typeface="Aleo"/>
                <a:cs typeface="Aleo"/>
                <a:sym typeface="Aleo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2pPr>
            <a:lvl3pPr indent="-2286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4pPr>
            <a:lvl5pPr indent="-228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137" name="Google Shape;137;p44"/>
          <p:cNvSpPr txBox="1"/>
          <p:nvPr>
            <p:ph idx="5" type="body"/>
          </p:nvPr>
        </p:nvSpPr>
        <p:spPr>
          <a:xfrm>
            <a:off x="360363" y="684000"/>
            <a:ext cx="11472862" cy="43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2pPr>
            <a:lvl3pPr indent="-2286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4pPr>
            <a:lvl5pPr indent="-228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3742">
          <p15:clr>
            <a:srgbClr val="FBAE40"/>
          </p15:clr>
        </p15:guide>
        <p15:guide id="2" pos="3937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Text and Picture">
  <p:cSld name="Title, Text and Picture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7"/>
          <p:cNvSpPr txBox="1"/>
          <p:nvPr>
            <p:ph idx="1" type="body"/>
          </p:nvPr>
        </p:nvSpPr>
        <p:spPr>
          <a:xfrm>
            <a:off x="360363" y="1332000"/>
            <a:ext cx="3636000" cy="46465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429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24" name="Google Shape;24;p27"/>
          <p:cNvSpPr txBox="1"/>
          <p:nvPr>
            <p:ph idx="11" type="ftr"/>
          </p:nvPr>
        </p:nvSpPr>
        <p:spPr>
          <a:xfrm>
            <a:off x="1404001" y="6532953"/>
            <a:ext cx="4299093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25" name="Google Shape;25;p27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6" name="Google Shape;26;p27"/>
          <p:cNvSpPr txBox="1"/>
          <p:nvPr>
            <p:ph idx="2" type="body"/>
          </p:nvPr>
        </p:nvSpPr>
        <p:spPr>
          <a:xfrm>
            <a:off x="360363" y="684000"/>
            <a:ext cx="11472862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2pPr>
            <a:lvl3pPr indent="-2286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4pPr>
            <a:lvl5pPr indent="-228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27" name="Google Shape;27;p27"/>
          <p:cNvSpPr txBox="1"/>
          <p:nvPr>
            <p:ph type="title"/>
          </p:nvPr>
        </p:nvSpPr>
        <p:spPr>
          <a:xfrm>
            <a:off x="360363" y="288000"/>
            <a:ext cx="11472836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27"/>
          <p:cNvSpPr txBox="1"/>
          <p:nvPr>
            <p:ph idx="3" type="body"/>
          </p:nvPr>
        </p:nvSpPr>
        <p:spPr>
          <a:xfrm>
            <a:off x="4295775" y="1333201"/>
            <a:ext cx="7537450" cy="3225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latin typeface="Aleo"/>
                <a:ea typeface="Aleo"/>
                <a:cs typeface="Aleo"/>
                <a:sym typeface="Aleo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429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29" name="Google Shape;29;p27"/>
          <p:cNvSpPr txBox="1"/>
          <p:nvPr>
            <p:ph idx="4" type="body"/>
          </p:nvPr>
        </p:nvSpPr>
        <p:spPr>
          <a:xfrm>
            <a:off x="4295775" y="5832237"/>
            <a:ext cx="7537450" cy="19695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latin typeface="Aleo"/>
                <a:ea typeface="Aleo"/>
                <a:cs typeface="Aleo"/>
                <a:sym typeface="Aleo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429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30" name="Google Shape;30;p27"/>
          <p:cNvSpPr/>
          <p:nvPr>
            <p:ph idx="5" type="pic"/>
          </p:nvPr>
        </p:nvSpPr>
        <p:spPr>
          <a:xfrm>
            <a:off x="4295775" y="1655763"/>
            <a:ext cx="7537450" cy="4140237"/>
          </a:xfrm>
          <a:prstGeom prst="roundRect">
            <a:avLst>
              <a:gd fmla="val 2692" name="adj"/>
            </a:avLst>
          </a:prstGeom>
          <a:solidFill>
            <a:srgbClr val="D8D8D8"/>
          </a:solidFill>
          <a:ln>
            <a:noFill/>
          </a:ln>
        </p:spPr>
      </p: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2706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 - Panels">
  <p:cSld name="Two Content - Panels"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45"/>
          <p:cNvSpPr/>
          <p:nvPr/>
        </p:nvSpPr>
        <p:spPr>
          <a:xfrm>
            <a:off x="6096000" y="1331911"/>
            <a:ext cx="6095999" cy="5019675"/>
          </a:xfrm>
          <a:prstGeom prst="rect">
            <a:avLst/>
          </a:prstGeom>
          <a:solidFill>
            <a:srgbClr val="AAE6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0" name="Google Shape;140;p45"/>
          <p:cNvSpPr/>
          <p:nvPr/>
        </p:nvSpPr>
        <p:spPr>
          <a:xfrm>
            <a:off x="0" y="1331912"/>
            <a:ext cx="6096000" cy="5019675"/>
          </a:xfrm>
          <a:prstGeom prst="rect">
            <a:avLst/>
          </a:prstGeom>
          <a:solidFill>
            <a:srgbClr val="E3F4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1" name="Google Shape;141;p45"/>
          <p:cNvSpPr txBox="1"/>
          <p:nvPr>
            <p:ph idx="1" type="body"/>
          </p:nvPr>
        </p:nvSpPr>
        <p:spPr>
          <a:xfrm>
            <a:off x="360363" y="1655763"/>
            <a:ext cx="5580000" cy="43227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429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142" name="Google Shape;142;p45"/>
          <p:cNvSpPr txBox="1"/>
          <p:nvPr>
            <p:ph idx="2" type="body"/>
          </p:nvPr>
        </p:nvSpPr>
        <p:spPr>
          <a:xfrm>
            <a:off x="6253225" y="1655763"/>
            <a:ext cx="5580000" cy="43227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429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143" name="Google Shape;143;p45"/>
          <p:cNvSpPr txBox="1"/>
          <p:nvPr>
            <p:ph idx="11" type="ftr"/>
          </p:nvPr>
        </p:nvSpPr>
        <p:spPr>
          <a:xfrm>
            <a:off x="1404001" y="6532953"/>
            <a:ext cx="4299093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44" name="Google Shape;144;p45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45" name="Google Shape;145;p45"/>
          <p:cNvSpPr txBox="1"/>
          <p:nvPr>
            <p:ph type="title"/>
          </p:nvPr>
        </p:nvSpPr>
        <p:spPr>
          <a:xfrm>
            <a:off x="360363" y="288000"/>
            <a:ext cx="11472836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6" name="Google Shape;146;p45"/>
          <p:cNvSpPr txBox="1"/>
          <p:nvPr>
            <p:ph idx="3" type="body"/>
          </p:nvPr>
        </p:nvSpPr>
        <p:spPr>
          <a:xfrm>
            <a:off x="360363" y="684000"/>
            <a:ext cx="11472862" cy="43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2pPr>
            <a:lvl3pPr indent="-2286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4pPr>
            <a:lvl5pPr indent="-228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le and Four panel">
  <p:cSld name="Tile and Four panel"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46"/>
          <p:cNvSpPr/>
          <p:nvPr/>
        </p:nvSpPr>
        <p:spPr>
          <a:xfrm>
            <a:off x="0" y="1332000"/>
            <a:ext cx="6096000" cy="2509200"/>
          </a:xfrm>
          <a:prstGeom prst="rect">
            <a:avLst/>
          </a:prstGeom>
          <a:gradFill>
            <a:gsLst>
              <a:gs pos="0">
                <a:schemeClr val="accent3"/>
              </a:gs>
              <a:gs pos="55000">
                <a:schemeClr val="accent1"/>
              </a:gs>
              <a:gs pos="100000">
                <a:schemeClr val="accent1"/>
              </a:gs>
            </a:gsLst>
            <a:lin ang="78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9" name="Google Shape;149;p46"/>
          <p:cNvSpPr/>
          <p:nvPr/>
        </p:nvSpPr>
        <p:spPr>
          <a:xfrm>
            <a:off x="0" y="3842388"/>
            <a:ext cx="6096000" cy="2509200"/>
          </a:xfrm>
          <a:prstGeom prst="rect">
            <a:avLst/>
          </a:prstGeom>
          <a:gradFill>
            <a:gsLst>
              <a:gs pos="0">
                <a:schemeClr val="accent3"/>
              </a:gs>
              <a:gs pos="22000">
                <a:schemeClr val="accent3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0" name="Google Shape;150;p46"/>
          <p:cNvSpPr/>
          <p:nvPr/>
        </p:nvSpPr>
        <p:spPr>
          <a:xfrm>
            <a:off x="6096000" y="1332000"/>
            <a:ext cx="6096000" cy="2509200"/>
          </a:xfrm>
          <a:prstGeom prst="rect">
            <a:avLst/>
          </a:prstGeom>
          <a:gradFill>
            <a:gsLst>
              <a:gs pos="0">
                <a:srgbClr val="7ED1FF"/>
              </a:gs>
              <a:gs pos="3000">
                <a:srgbClr val="7ED1FF"/>
              </a:gs>
              <a:gs pos="40000">
                <a:schemeClr val="accent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1" name="Google Shape;151;p46"/>
          <p:cNvSpPr/>
          <p:nvPr/>
        </p:nvSpPr>
        <p:spPr>
          <a:xfrm>
            <a:off x="6096000" y="3842388"/>
            <a:ext cx="6096000" cy="2509200"/>
          </a:xfrm>
          <a:prstGeom prst="rect">
            <a:avLst/>
          </a:prstGeom>
          <a:gradFill>
            <a:gsLst>
              <a:gs pos="0">
                <a:schemeClr val="lt1"/>
              </a:gs>
              <a:gs pos="22000">
                <a:schemeClr val="lt1"/>
              </a:gs>
              <a:gs pos="100000">
                <a:srgbClr val="7ED1FF"/>
              </a:gs>
            </a:gsLst>
            <a:lin ang="78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2" name="Google Shape;152;p46"/>
          <p:cNvSpPr txBox="1"/>
          <p:nvPr>
            <p:ph idx="1" type="body"/>
          </p:nvPr>
        </p:nvSpPr>
        <p:spPr>
          <a:xfrm>
            <a:off x="360363" y="2173857"/>
            <a:ext cx="5374773" cy="143198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indent="-3302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4pPr>
            <a:lvl5pPr indent="-355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solidFill>
                  <a:schemeClr val="lt1"/>
                </a:solidFill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153" name="Google Shape;153;p46"/>
          <p:cNvSpPr txBox="1"/>
          <p:nvPr>
            <p:ph idx="2" type="body"/>
          </p:nvPr>
        </p:nvSpPr>
        <p:spPr>
          <a:xfrm>
            <a:off x="6454800" y="2173857"/>
            <a:ext cx="5378425" cy="143198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2pPr>
            <a:lvl3pPr indent="-3302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Char char="•"/>
              <a:defRPr>
                <a:solidFill>
                  <a:schemeClr val="dk2"/>
                </a:solidFill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4pPr>
            <a:lvl5pPr indent="-355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>
                <a:solidFill>
                  <a:schemeClr val="dk2"/>
                </a:solidFill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154" name="Google Shape;154;p46"/>
          <p:cNvSpPr txBox="1"/>
          <p:nvPr>
            <p:ph idx="11" type="ftr"/>
          </p:nvPr>
        </p:nvSpPr>
        <p:spPr>
          <a:xfrm>
            <a:off x="1404001" y="6532953"/>
            <a:ext cx="4299093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55" name="Google Shape;155;p46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56" name="Google Shape;156;p46"/>
          <p:cNvSpPr txBox="1"/>
          <p:nvPr>
            <p:ph idx="3" type="body"/>
          </p:nvPr>
        </p:nvSpPr>
        <p:spPr>
          <a:xfrm>
            <a:off x="360363" y="684000"/>
            <a:ext cx="11472862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2pPr>
            <a:lvl3pPr indent="-2286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4pPr>
            <a:lvl5pPr indent="-228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157" name="Google Shape;157;p46"/>
          <p:cNvSpPr txBox="1"/>
          <p:nvPr>
            <p:ph type="title"/>
          </p:nvPr>
        </p:nvSpPr>
        <p:spPr>
          <a:xfrm>
            <a:off x="360363" y="288000"/>
            <a:ext cx="11472836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8" name="Google Shape;158;p46"/>
          <p:cNvSpPr txBox="1"/>
          <p:nvPr>
            <p:ph idx="4" type="body"/>
          </p:nvPr>
        </p:nvSpPr>
        <p:spPr>
          <a:xfrm>
            <a:off x="360336" y="4683057"/>
            <a:ext cx="5374800" cy="129546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indent="-3302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4pPr>
            <a:lvl5pPr indent="-355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solidFill>
                  <a:schemeClr val="lt1"/>
                </a:solidFill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159" name="Google Shape;159;p46"/>
          <p:cNvSpPr txBox="1"/>
          <p:nvPr>
            <p:ph idx="5" type="body"/>
          </p:nvPr>
        </p:nvSpPr>
        <p:spPr>
          <a:xfrm>
            <a:off x="6454799" y="4683057"/>
            <a:ext cx="5378399" cy="129546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2pPr>
            <a:lvl3pPr indent="-3302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Char char="•"/>
              <a:defRPr>
                <a:solidFill>
                  <a:schemeClr val="dk2"/>
                </a:solidFill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>
                <a:solidFill>
                  <a:schemeClr val="dk2"/>
                </a:solidFill>
              </a:defRPr>
            </a:lvl4pPr>
            <a:lvl5pPr indent="-355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>
                <a:solidFill>
                  <a:schemeClr val="dk2"/>
                </a:solidFill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160" name="Google Shape;160;p46"/>
          <p:cNvSpPr/>
          <p:nvPr>
            <p:ph idx="6" type="body"/>
          </p:nvPr>
        </p:nvSpPr>
        <p:spPr>
          <a:xfrm>
            <a:off x="360336" y="1655763"/>
            <a:ext cx="1080000" cy="252000"/>
          </a:xfrm>
          <a:prstGeom prst="roundRect">
            <a:avLst>
              <a:gd fmla="val 50000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1pPr>
            <a:lvl2pPr indent="-228600" lvl="1" marL="91440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2pPr>
            <a:lvl3pPr indent="-292100" lvl="2" marL="1371600" algn="ctr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000"/>
              <a:buChar char="•"/>
              <a:defRPr sz="1000">
                <a:solidFill>
                  <a:schemeClr val="lt1"/>
                </a:solidFill>
              </a:defRPr>
            </a:lvl3pPr>
            <a:lvl4pPr indent="-228600" lvl="3" marL="182880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4pPr>
            <a:lvl5pPr indent="-292100" lvl="4" marL="228600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Char char="•"/>
              <a:defRPr sz="1000">
                <a:solidFill>
                  <a:schemeClr val="lt1"/>
                </a:solidFill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161" name="Google Shape;161;p46"/>
          <p:cNvSpPr/>
          <p:nvPr>
            <p:ph idx="7" type="body"/>
          </p:nvPr>
        </p:nvSpPr>
        <p:spPr>
          <a:xfrm>
            <a:off x="6454799" y="1655763"/>
            <a:ext cx="1080000" cy="252000"/>
          </a:xfrm>
          <a:prstGeom prst="roundRect">
            <a:avLst>
              <a:gd fmla="val 50000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1pPr>
            <a:lvl2pPr indent="-228600" lvl="1" marL="91440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2pPr>
            <a:lvl3pPr indent="-292100" lvl="2" marL="1371600" algn="ctr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000"/>
              <a:buChar char="•"/>
              <a:defRPr sz="1000">
                <a:solidFill>
                  <a:schemeClr val="lt1"/>
                </a:solidFill>
              </a:defRPr>
            </a:lvl3pPr>
            <a:lvl4pPr indent="-228600" lvl="3" marL="182880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4pPr>
            <a:lvl5pPr indent="-292100" lvl="4" marL="228600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Char char="•"/>
              <a:defRPr sz="1000">
                <a:solidFill>
                  <a:schemeClr val="lt1"/>
                </a:solidFill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162" name="Google Shape;162;p46"/>
          <p:cNvSpPr/>
          <p:nvPr>
            <p:ph idx="8" type="body"/>
          </p:nvPr>
        </p:nvSpPr>
        <p:spPr>
          <a:xfrm>
            <a:off x="360363" y="4201200"/>
            <a:ext cx="1080000" cy="252000"/>
          </a:xfrm>
          <a:prstGeom prst="roundRect">
            <a:avLst>
              <a:gd fmla="val 50000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1pPr>
            <a:lvl2pPr indent="-228600" lvl="1" marL="91440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2pPr>
            <a:lvl3pPr indent="-292100" lvl="2" marL="1371600" algn="ctr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000"/>
              <a:buChar char="•"/>
              <a:defRPr sz="1000">
                <a:solidFill>
                  <a:schemeClr val="lt1"/>
                </a:solidFill>
              </a:defRPr>
            </a:lvl3pPr>
            <a:lvl4pPr indent="-228600" lvl="3" marL="182880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4pPr>
            <a:lvl5pPr indent="-292100" lvl="4" marL="228600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Char char="•"/>
              <a:defRPr sz="1000">
                <a:solidFill>
                  <a:schemeClr val="lt1"/>
                </a:solidFill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163" name="Google Shape;163;p46"/>
          <p:cNvSpPr/>
          <p:nvPr>
            <p:ph idx="9" type="body"/>
          </p:nvPr>
        </p:nvSpPr>
        <p:spPr>
          <a:xfrm>
            <a:off x="6454799" y="4205318"/>
            <a:ext cx="1080000" cy="252000"/>
          </a:xfrm>
          <a:prstGeom prst="roundRect">
            <a:avLst>
              <a:gd fmla="val 50000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1pPr>
            <a:lvl2pPr indent="-228600" lvl="1" marL="91440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2pPr>
            <a:lvl3pPr indent="-292100" lvl="2" marL="1371600" algn="ctr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000"/>
              <a:buChar char="•"/>
              <a:defRPr sz="1000">
                <a:solidFill>
                  <a:schemeClr val="lt1"/>
                </a:solidFill>
              </a:defRPr>
            </a:lvl3pPr>
            <a:lvl4pPr indent="-228600" lvl="3" marL="182880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4pPr>
            <a:lvl5pPr indent="-292100" lvl="4" marL="228600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Char char="•"/>
              <a:defRPr sz="1000">
                <a:solidFill>
                  <a:schemeClr val="lt1"/>
                </a:solidFill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hart and values">
  <p:cSld name="One Chart and values"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47"/>
          <p:cNvSpPr/>
          <p:nvPr/>
        </p:nvSpPr>
        <p:spPr>
          <a:xfrm>
            <a:off x="360363" y="5318762"/>
            <a:ext cx="11472862" cy="756000"/>
          </a:xfrm>
          <a:prstGeom prst="roundRect">
            <a:avLst>
              <a:gd fmla="val 16152" name="adj"/>
            </a:avLst>
          </a:prstGeom>
          <a:solidFill>
            <a:srgbClr val="AAE6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66" name="Google Shape;166;p47"/>
          <p:cNvSpPr/>
          <p:nvPr/>
        </p:nvSpPr>
        <p:spPr>
          <a:xfrm>
            <a:off x="358775" y="1332000"/>
            <a:ext cx="11474450" cy="3780000"/>
          </a:xfrm>
          <a:prstGeom prst="roundRect">
            <a:avLst>
              <a:gd fmla="val 2828" name="adj"/>
            </a:avLst>
          </a:prstGeom>
          <a:solidFill>
            <a:srgbClr val="E3F4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67" name="Google Shape;167;p47"/>
          <p:cNvSpPr txBox="1"/>
          <p:nvPr>
            <p:ph idx="1" type="body"/>
          </p:nvPr>
        </p:nvSpPr>
        <p:spPr>
          <a:xfrm>
            <a:off x="540000" y="1512000"/>
            <a:ext cx="11112000" cy="3420000"/>
          </a:xfrm>
          <a:prstGeom prst="rect">
            <a:avLst/>
          </a:prstGeom>
          <a:solidFill>
            <a:srgbClr val="E3F4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/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429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168" name="Google Shape;168;p47"/>
          <p:cNvSpPr txBox="1"/>
          <p:nvPr>
            <p:ph idx="11" type="ftr"/>
          </p:nvPr>
        </p:nvSpPr>
        <p:spPr>
          <a:xfrm>
            <a:off x="1404001" y="6532953"/>
            <a:ext cx="4299093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69" name="Google Shape;169;p47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70" name="Google Shape;170;p47"/>
          <p:cNvSpPr txBox="1"/>
          <p:nvPr>
            <p:ph type="title"/>
          </p:nvPr>
        </p:nvSpPr>
        <p:spPr>
          <a:xfrm>
            <a:off x="360363" y="288000"/>
            <a:ext cx="11472836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1" name="Google Shape;171;p47"/>
          <p:cNvSpPr txBox="1"/>
          <p:nvPr>
            <p:ph idx="2" type="body"/>
          </p:nvPr>
        </p:nvSpPr>
        <p:spPr>
          <a:xfrm>
            <a:off x="360363" y="684000"/>
            <a:ext cx="11472862" cy="43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2pPr>
            <a:lvl3pPr indent="-2286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4pPr>
            <a:lvl5pPr indent="-228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172" name="Google Shape;172;p47"/>
          <p:cNvSpPr/>
          <p:nvPr/>
        </p:nvSpPr>
        <p:spPr>
          <a:xfrm>
            <a:off x="540000" y="5521714"/>
            <a:ext cx="350806" cy="360000"/>
          </a:xfrm>
          <a:prstGeom prst="roundRect">
            <a:avLst>
              <a:gd fmla="val 5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36000" lIns="0" spcFirstLastPara="1" rIns="1800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››</a:t>
            </a:r>
            <a:endParaRPr/>
          </a:p>
        </p:txBody>
      </p:sp>
      <p:sp>
        <p:nvSpPr>
          <p:cNvPr id="173" name="Google Shape;173;p47"/>
          <p:cNvSpPr txBox="1"/>
          <p:nvPr>
            <p:ph idx="3" type="body"/>
          </p:nvPr>
        </p:nvSpPr>
        <p:spPr>
          <a:xfrm>
            <a:off x="1198780" y="5472000"/>
            <a:ext cx="10453220" cy="468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/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429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3742">
          <p15:clr>
            <a:srgbClr val="FBAE40"/>
          </p15:clr>
        </p15:guide>
        <p15:guide id="2" pos="3939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harts and values">
  <p:cSld name="Two Charts and values"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48"/>
          <p:cNvSpPr/>
          <p:nvPr/>
        </p:nvSpPr>
        <p:spPr>
          <a:xfrm>
            <a:off x="6249987" y="5328000"/>
            <a:ext cx="5581650" cy="756000"/>
          </a:xfrm>
          <a:prstGeom prst="roundRect">
            <a:avLst>
              <a:gd fmla="val 16152" name="adj"/>
            </a:avLst>
          </a:prstGeom>
          <a:solidFill>
            <a:srgbClr val="AAE6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76" name="Google Shape;176;p48"/>
          <p:cNvSpPr/>
          <p:nvPr/>
        </p:nvSpPr>
        <p:spPr>
          <a:xfrm>
            <a:off x="360363" y="5318762"/>
            <a:ext cx="5581650" cy="756000"/>
          </a:xfrm>
          <a:prstGeom prst="roundRect">
            <a:avLst>
              <a:gd fmla="val 16152" name="adj"/>
            </a:avLst>
          </a:prstGeom>
          <a:solidFill>
            <a:srgbClr val="AAE6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77" name="Google Shape;177;p48"/>
          <p:cNvSpPr/>
          <p:nvPr/>
        </p:nvSpPr>
        <p:spPr>
          <a:xfrm>
            <a:off x="6253163" y="1332000"/>
            <a:ext cx="5581650" cy="3780000"/>
          </a:xfrm>
          <a:prstGeom prst="roundRect">
            <a:avLst>
              <a:gd fmla="val 3395" name="adj"/>
            </a:avLst>
          </a:prstGeom>
          <a:solidFill>
            <a:srgbClr val="E3F4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78" name="Google Shape;178;p48"/>
          <p:cNvSpPr/>
          <p:nvPr/>
        </p:nvSpPr>
        <p:spPr>
          <a:xfrm>
            <a:off x="358775" y="1332000"/>
            <a:ext cx="5581650" cy="3780000"/>
          </a:xfrm>
          <a:prstGeom prst="roundRect">
            <a:avLst>
              <a:gd fmla="val 3395" name="adj"/>
            </a:avLst>
          </a:prstGeom>
          <a:solidFill>
            <a:srgbClr val="E3F4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79" name="Google Shape;179;p48"/>
          <p:cNvSpPr txBox="1"/>
          <p:nvPr>
            <p:ph idx="1" type="body"/>
          </p:nvPr>
        </p:nvSpPr>
        <p:spPr>
          <a:xfrm>
            <a:off x="540000" y="1512000"/>
            <a:ext cx="5220000" cy="3420000"/>
          </a:xfrm>
          <a:prstGeom prst="rect">
            <a:avLst/>
          </a:prstGeom>
          <a:solidFill>
            <a:srgbClr val="E3F4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/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429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180" name="Google Shape;180;p48"/>
          <p:cNvSpPr txBox="1"/>
          <p:nvPr>
            <p:ph idx="11" type="ftr"/>
          </p:nvPr>
        </p:nvSpPr>
        <p:spPr>
          <a:xfrm>
            <a:off x="1404001" y="6532953"/>
            <a:ext cx="4299093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81" name="Google Shape;181;p48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82" name="Google Shape;182;p48"/>
          <p:cNvSpPr txBox="1"/>
          <p:nvPr>
            <p:ph type="title"/>
          </p:nvPr>
        </p:nvSpPr>
        <p:spPr>
          <a:xfrm>
            <a:off x="360363" y="288000"/>
            <a:ext cx="11472836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3" name="Google Shape;183;p48"/>
          <p:cNvSpPr txBox="1"/>
          <p:nvPr>
            <p:ph idx="2" type="body"/>
          </p:nvPr>
        </p:nvSpPr>
        <p:spPr>
          <a:xfrm>
            <a:off x="360363" y="684000"/>
            <a:ext cx="11472862" cy="43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2pPr>
            <a:lvl3pPr indent="-2286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4pPr>
            <a:lvl5pPr indent="-228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184" name="Google Shape;184;p48"/>
          <p:cNvSpPr txBox="1"/>
          <p:nvPr>
            <p:ph idx="3" type="body"/>
          </p:nvPr>
        </p:nvSpPr>
        <p:spPr>
          <a:xfrm>
            <a:off x="6433987" y="1512000"/>
            <a:ext cx="5220000" cy="3420000"/>
          </a:xfrm>
          <a:prstGeom prst="rect">
            <a:avLst/>
          </a:prstGeom>
          <a:solidFill>
            <a:srgbClr val="E3F4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/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429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185" name="Google Shape;185;p48"/>
          <p:cNvSpPr/>
          <p:nvPr/>
        </p:nvSpPr>
        <p:spPr>
          <a:xfrm>
            <a:off x="6433987" y="5521714"/>
            <a:ext cx="350806" cy="360000"/>
          </a:xfrm>
          <a:prstGeom prst="roundRect">
            <a:avLst>
              <a:gd fmla="val 5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36000" lIns="0" spcFirstLastPara="1" rIns="1800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››</a:t>
            </a:r>
            <a:endParaRPr/>
          </a:p>
        </p:txBody>
      </p:sp>
      <p:sp>
        <p:nvSpPr>
          <p:cNvPr id="186" name="Google Shape;186;p48"/>
          <p:cNvSpPr/>
          <p:nvPr/>
        </p:nvSpPr>
        <p:spPr>
          <a:xfrm>
            <a:off x="540000" y="5521714"/>
            <a:ext cx="350806" cy="360000"/>
          </a:xfrm>
          <a:prstGeom prst="roundRect">
            <a:avLst>
              <a:gd fmla="val 5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36000" lIns="0" spcFirstLastPara="1" rIns="1800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››</a:t>
            </a:r>
            <a:endParaRPr/>
          </a:p>
        </p:txBody>
      </p:sp>
      <p:sp>
        <p:nvSpPr>
          <p:cNvPr id="187" name="Google Shape;187;p48"/>
          <p:cNvSpPr txBox="1"/>
          <p:nvPr>
            <p:ph idx="4" type="body"/>
          </p:nvPr>
        </p:nvSpPr>
        <p:spPr>
          <a:xfrm>
            <a:off x="1198780" y="5472000"/>
            <a:ext cx="4561220" cy="468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/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429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188" name="Google Shape;188;p48"/>
          <p:cNvSpPr txBox="1"/>
          <p:nvPr>
            <p:ph idx="5" type="body"/>
          </p:nvPr>
        </p:nvSpPr>
        <p:spPr>
          <a:xfrm>
            <a:off x="7090780" y="5472000"/>
            <a:ext cx="4561220" cy="468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/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429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3742">
          <p15:clr>
            <a:srgbClr val="FBAE40"/>
          </p15:clr>
        </p15:guide>
        <p15:guide id="2" pos="3939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">
  <p:cSld name="Title and Three Col"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49"/>
          <p:cNvSpPr txBox="1"/>
          <p:nvPr>
            <p:ph idx="11" type="ftr"/>
          </p:nvPr>
        </p:nvSpPr>
        <p:spPr>
          <a:xfrm>
            <a:off x="1404001" y="6532953"/>
            <a:ext cx="4299093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91" name="Google Shape;191;p49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92" name="Google Shape;192;p49"/>
          <p:cNvSpPr txBox="1"/>
          <p:nvPr>
            <p:ph idx="1" type="body"/>
          </p:nvPr>
        </p:nvSpPr>
        <p:spPr>
          <a:xfrm>
            <a:off x="360363" y="684000"/>
            <a:ext cx="11472862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2pPr>
            <a:lvl3pPr indent="-2286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4pPr>
            <a:lvl5pPr indent="-228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193" name="Google Shape;193;p49"/>
          <p:cNvSpPr txBox="1"/>
          <p:nvPr>
            <p:ph type="title"/>
          </p:nvPr>
        </p:nvSpPr>
        <p:spPr>
          <a:xfrm>
            <a:off x="360363" y="288000"/>
            <a:ext cx="11472836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4" name="Google Shape;194;p49"/>
          <p:cNvSpPr txBox="1"/>
          <p:nvPr>
            <p:ph idx="2" type="body"/>
          </p:nvPr>
        </p:nvSpPr>
        <p:spPr>
          <a:xfrm>
            <a:off x="360363" y="1332000"/>
            <a:ext cx="3636000" cy="46465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55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/>
            </a:lvl6pPr>
            <a:lvl7pPr indent="-3048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6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195" name="Google Shape;195;p49"/>
          <p:cNvSpPr txBox="1"/>
          <p:nvPr>
            <p:ph idx="3" type="body"/>
          </p:nvPr>
        </p:nvSpPr>
        <p:spPr>
          <a:xfrm>
            <a:off x="4278000" y="1332000"/>
            <a:ext cx="3636000" cy="46465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55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/>
            </a:lvl6pPr>
            <a:lvl7pPr indent="-3048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6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196" name="Google Shape;196;p49"/>
          <p:cNvSpPr txBox="1"/>
          <p:nvPr>
            <p:ph idx="4" type="body"/>
          </p:nvPr>
        </p:nvSpPr>
        <p:spPr>
          <a:xfrm>
            <a:off x="8195637" y="1331913"/>
            <a:ext cx="3636000" cy="46465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55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/>
            </a:lvl6pPr>
            <a:lvl7pPr indent="-3048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6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839">
          <p15:clr>
            <a:srgbClr val="FBAE40"/>
          </p15:clr>
        </p15:guide>
        <p15:guide id="4" pos="2518">
          <p15:clr>
            <a:srgbClr val="FBAE40"/>
          </p15:clr>
        </p15:guide>
        <p15:guide id="5" pos="2695">
          <p15:clr>
            <a:srgbClr val="FBAE40"/>
          </p15:clr>
        </p15:guide>
        <p15:guide id="6" pos="4985">
          <p15:clr>
            <a:srgbClr val="FBAE40"/>
          </p15:clr>
        </p15:guide>
        <p15:guide id="7" pos="5162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 - Panels">
  <p:cSld name="Title and Three Col - Panels"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50"/>
          <p:cNvSpPr/>
          <p:nvPr/>
        </p:nvSpPr>
        <p:spPr>
          <a:xfrm>
            <a:off x="0" y="1331912"/>
            <a:ext cx="4136400" cy="5019675"/>
          </a:xfrm>
          <a:prstGeom prst="rect">
            <a:avLst/>
          </a:prstGeom>
          <a:solidFill>
            <a:srgbClr val="E3F4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99" name="Google Shape;199;p50"/>
          <p:cNvSpPr/>
          <p:nvPr/>
        </p:nvSpPr>
        <p:spPr>
          <a:xfrm>
            <a:off x="4136400" y="1331913"/>
            <a:ext cx="3919200" cy="5019675"/>
          </a:xfrm>
          <a:prstGeom prst="rect">
            <a:avLst/>
          </a:prstGeom>
          <a:solidFill>
            <a:srgbClr val="AAE6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00" name="Google Shape;200;p50"/>
          <p:cNvSpPr/>
          <p:nvPr/>
        </p:nvSpPr>
        <p:spPr>
          <a:xfrm>
            <a:off x="8055600" y="1331912"/>
            <a:ext cx="4136400" cy="50196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01" name="Google Shape;201;p50"/>
          <p:cNvSpPr txBox="1"/>
          <p:nvPr>
            <p:ph idx="11" type="ftr"/>
          </p:nvPr>
        </p:nvSpPr>
        <p:spPr>
          <a:xfrm>
            <a:off x="1404001" y="6532953"/>
            <a:ext cx="4299093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202" name="Google Shape;202;p50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03" name="Google Shape;203;p50"/>
          <p:cNvSpPr txBox="1"/>
          <p:nvPr>
            <p:ph idx="1" type="body"/>
          </p:nvPr>
        </p:nvSpPr>
        <p:spPr>
          <a:xfrm>
            <a:off x="360363" y="684000"/>
            <a:ext cx="11472862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2pPr>
            <a:lvl3pPr indent="-2286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4pPr>
            <a:lvl5pPr indent="-228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204" name="Google Shape;204;p50"/>
          <p:cNvSpPr txBox="1"/>
          <p:nvPr>
            <p:ph type="title"/>
          </p:nvPr>
        </p:nvSpPr>
        <p:spPr>
          <a:xfrm>
            <a:off x="360363" y="288000"/>
            <a:ext cx="11472836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5" name="Google Shape;205;p50"/>
          <p:cNvSpPr txBox="1"/>
          <p:nvPr>
            <p:ph idx="2" type="body"/>
          </p:nvPr>
        </p:nvSpPr>
        <p:spPr>
          <a:xfrm>
            <a:off x="360363" y="1655763"/>
            <a:ext cx="3636000" cy="43227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55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/>
            </a:lvl6pPr>
            <a:lvl7pPr indent="-3048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6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206" name="Google Shape;206;p50"/>
          <p:cNvSpPr txBox="1"/>
          <p:nvPr>
            <p:ph idx="3" type="body"/>
          </p:nvPr>
        </p:nvSpPr>
        <p:spPr>
          <a:xfrm>
            <a:off x="4278000" y="1655763"/>
            <a:ext cx="3636000" cy="43227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55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/>
            </a:lvl6pPr>
            <a:lvl7pPr indent="-3048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6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207" name="Google Shape;207;p50"/>
          <p:cNvSpPr txBox="1"/>
          <p:nvPr>
            <p:ph idx="4" type="body"/>
          </p:nvPr>
        </p:nvSpPr>
        <p:spPr>
          <a:xfrm>
            <a:off x="8195637" y="1655676"/>
            <a:ext cx="3636000" cy="43227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55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/>
            </a:lvl6pPr>
            <a:lvl7pPr indent="-3048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6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839">
          <p15:clr>
            <a:srgbClr val="FBAE40"/>
          </p15:clr>
        </p15:guide>
        <p15:guide id="4" pos="2518">
          <p15:clr>
            <a:srgbClr val="FBAE40"/>
          </p15:clr>
        </p15:guide>
        <p15:guide id="5" pos="2695">
          <p15:clr>
            <a:srgbClr val="FBAE40"/>
          </p15:clr>
        </p15:guide>
        <p15:guide id="6" pos="4985">
          <p15:clr>
            <a:srgbClr val="FBAE40"/>
          </p15:clr>
        </p15:guide>
        <p15:guide id="7" pos="5162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 - Curved Panels">
  <p:cSld name="Title and Three Col - Curved Panels"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51"/>
          <p:cNvSpPr txBox="1"/>
          <p:nvPr>
            <p:ph idx="11" type="ftr"/>
          </p:nvPr>
        </p:nvSpPr>
        <p:spPr>
          <a:xfrm>
            <a:off x="1404001" y="6532953"/>
            <a:ext cx="4299093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210" name="Google Shape;210;p51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11" name="Google Shape;211;p51"/>
          <p:cNvSpPr txBox="1"/>
          <p:nvPr>
            <p:ph idx="1" type="body"/>
          </p:nvPr>
        </p:nvSpPr>
        <p:spPr>
          <a:xfrm>
            <a:off x="360363" y="684000"/>
            <a:ext cx="11472862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2pPr>
            <a:lvl3pPr indent="-2286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4pPr>
            <a:lvl5pPr indent="-228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212" name="Google Shape;212;p51"/>
          <p:cNvSpPr txBox="1"/>
          <p:nvPr>
            <p:ph type="title"/>
          </p:nvPr>
        </p:nvSpPr>
        <p:spPr>
          <a:xfrm>
            <a:off x="360363" y="288000"/>
            <a:ext cx="11472836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3" name="Google Shape;213;p51"/>
          <p:cNvSpPr/>
          <p:nvPr>
            <p:ph idx="2" type="body"/>
          </p:nvPr>
        </p:nvSpPr>
        <p:spPr>
          <a:xfrm>
            <a:off x="360363" y="1331913"/>
            <a:ext cx="3636962" cy="4645393"/>
          </a:xfrm>
          <a:prstGeom prst="roundRect">
            <a:avLst>
              <a:gd fmla="val 2852" name="adj"/>
            </a:avLst>
          </a:prstGeom>
          <a:solidFill>
            <a:srgbClr val="E3F4FF"/>
          </a:solidFill>
          <a:ln>
            <a:noFill/>
          </a:ln>
        </p:spPr>
        <p:txBody>
          <a:bodyPr anchorCtr="0" anchor="t" bIns="180000" lIns="180000" spcFirstLastPara="1" rIns="180000" wrap="square" tIns="18000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55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/>
            </a:lvl6pPr>
            <a:lvl7pPr indent="-3048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6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214" name="Google Shape;214;p51"/>
          <p:cNvSpPr/>
          <p:nvPr>
            <p:ph idx="3" type="body"/>
          </p:nvPr>
        </p:nvSpPr>
        <p:spPr>
          <a:xfrm>
            <a:off x="4278313" y="1331913"/>
            <a:ext cx="3635375" cy="4645393"/>
          </a:xfrm>
          <a:prstGeom prst="roundRect">
            <a:avLst>
              <a:gd fmla="val 2956" name="adj"/>
            </a:avLst>
          </a:prstGeom>
          <a:solidFill>
            <a:srgbClr val="E3F4FF"/>
          </a:solidFill>
          <a:ln>
            <a:noFill/>
          </a:ln>
        </p:spPr>
        <p:txBody>
          <a:bodyPr anchorCtr="0" anchor="t" bIns="180000" lIns="180000" spcFirstLastPara="1" rIns="180000" wrap="square" tIns="18000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55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/>
            </a:lvl6pPr>
            <a:lvl7pPr indent="-3048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6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215" name="Google Shape;215;p51"/>
          <p:cNvSpPr/>
          <p:nvPr>
            <p:ph idx="4" type="body"/>
          </p:nvPr>
        </p:nvSpPr>
        <p:spPr>
          <a:xfrm>
            <a:off x="8194675" y="1331913"/>
            <a:ext cx="3635375" cy="4646612"/>
          </a:xfrm>
          <a:prstGeom prst="roundRect">
            <a:avLst>
              <a:gd fmla="val 2870" name="adj"/>
            </a:avLst>
          </a:prstGeom>
          <a:solidFill>
            <a:srgbClr val="E3F4FF"/>
          </a:solidFill>
          <a:ln>
            <a:noFill/>
          </a:ln>
        </p:spPr>
        <p:txBody>
          <a:bodyPr anchorCtr="0" anchor="t" bIns="180000" lIns="180000" spcFirstLastPara="1" rIns="180000" wrap="square" tIns="18000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55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/>
            </a:lvl6pPr>
            <a:lvl7pPr indent="-3048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6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839">
          <p15:clr>
            <a:srgbClr val="FBAE40"/>
          </p15:clr>
        </p15:guide>
        <p15:guide id="4" pos="2518">
          <p15:clr>
            <a:srgbClr val="FBAE40"/>
          </p15:clr>
        </p15:guide>
        <p15:guide id="5" pos="2695">
          <p15:clr>
            <a:srgbClr val="FBAE40"/>
          </p15:clr>
        </p15:guide>
        <p15:guide id="6" pos="4985">
          <p15:clr>
            <a:srgbClr val="FBAE40"/>
          </p15:clr>
        </p15:guide>
        <p15:guide id="7" pos="5162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 - Pictures">
  <p:cSld name="Title and Three Col - Pictures"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52"/>
          <p:cNvSpPr txBox="1"/>
          <p:nvPr>
            <p:ph idx="11" type="ftr"/>
          </p:nvPr>
        </p:nvSpPr>
        <p:spPr>
          <a:xfrm>
            <a:off x="1404001" y="6532953"/>
            <a:ext cx="4299093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218" name="Google Shape;218;p52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19" name="Google Shape;219;p52"/>
          <p:cNvSpPr txBox="1"/>
          <p:nvPr>
            <p:ph idx="1" type="body"/>
          </p:nvPr>
        </p:nvSpPr>
        <p:spPr>
          <a:xfrm>
            <a:off x="360363" y="684000"/>
            <a:ext cx="11472862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2pPr>
            <a:lvl3pPr indent="-2286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4pPr>
            <a:lvl5pPr indent="-228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220" name="Google Shape;220;p52"/>
          <p:cNvSpPr txBox="1"/>
          <p:nvPr>
            <p:ph type="title"/>
          </p:nvPr>
        </p:nvSpPr>
        <p:spPr>
          <a:xfrm>
            <a:off x="360363" y="288000"/>
            <a:ext cx="11472836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1" name="Google Shape;221;p52"/>
          <p:cNvSpPr txBox="1"/>
          <p:nvPr>
            <p:ph idx="2" type="body"/>
          </p:nvPr>
        </p:nvSpPr>
        <p:spPr>
          <a:xfrm>
            <a:off x="360363" y="1333201"/>
            <a:ext cx="3636962" cy="3225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latin typeface="Aleo"/>
                <a:ea typeface="Aleo"/>
                <a:cs typeface="Aleo"/>
                <a:sym typeface="Aleo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429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222" name="Google Shape;222;p52"/>
          <p:cNvSpPr/>
          <p:nvPr>
            <p:ph idx="3" type="pic"/>
          </p:nvPr>
        </p:nvSpPr>
        <p:spPr>
          <a:xfrm>
            <a:off x="360363" y="1655763"/>
            <a:ext cx="3636962" cy="4140237"/>
          </a:xfrm>
          <a:prstGeom prst="roundRect">
            <a:avLst>
              <a:gd fmla="val 2779" name="adj"/>
            </a:avLst>
          </a:prstGeom>
          <a:solidFill>
            <a:srgbClr val="D8D8D8"/>
          </a:solidFill>
          <a:ln>
            <a:noFill/>
          </a:ln>
        </p:spPr>
      </p:sp>
      <p:sp>
        <p:nvSpPr>
          <p:cNvPr id="223" name="Google Shape;223;p52"/>
          <p:cNvSpPr txBox="1"/>
          <p:nvPr>
            <p:ph idx="4" type="body"/>
          </p:nvPr>
        </p:nvSpPr>
        <p:spPr>
          <a:xfrm>
            <a:off x="360364" y="5832237"/>
            <a:ext cx="3636962" cy="19695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latin typeface="Aleo"/>
                <a:ea typeface="Aleo"/>
                <a:cs typeface="Aleo"/>
                <a:sym typeface="Aleo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429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224" name="Google Shape;224;p52"/>
          <p:cNvSpPr txBox="1"/>
          <p:nvPr>
            <p:ph idx="5" type="body"/>
          </p:nvPr>
        </p:nvSpPr>
        <p:spPr>
          <a:xfrm>
            <a:off x="4278313" y="1333201"/>
            <a:ext cx="3636962" cy="3225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latin typeface="Aleo"/>
                <a:ea typeface="Aleo"/>
                <a:cs typeface="Aleo"/>
                <a:sym typeface="Aleo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429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225" name="Google Shape;225;p52"/>
          <p:cNvSpPr/>
          <p:nvPr>
            <p:ph idx="6" type="pic"/>
          </p:nvPr>
        </p:nvSpPr>
        <p:spPr>
          <a:xfrm>
            <a:off x="4278313" y="1655763"/>
            <a:ext cx="3636962" cy="4140237"/>
          </a:xfrm>
          <a:prstGeom prst="roundRect">
            <a:avLst>
              <a:gd fmla="val 2779" name="adj"/>
            </a:avLst>
          </a:prstGeom>
          <a:solidFill>
            <a:srgbClr val="D8D8D8"/>
          </a:solidFill>
          <a:ln>
            <a:noFill/>
          </a:ln>
        </p:spPr>
      </p:sp>
      <p:sp>
        <p:nvSpPr>
          <p:cNvPr id="226" name="Google Shape;226;p52"/>
          <p:cNvSpPr txBox="1"/>
          <p:nvPr>
            <p:ph idx="7" type="body"/>
          </p:nvPr>
        </p:nvSpPr>
        <p:spPr>
          <a:xfrm>
            <a:off x="4278314" y="5832237"/>
            <a:ext cx="3636962" cy="19695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latin typeface="Aleo"/>
                <a:ea typeface="Aleo"/>
                <a:cs typeface="Aleo"/>
                <a:sym typeface="Aleo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429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227" name="Google Shape;227;p52"/>
          <p:cNvSpPr txBox="1"/>
          <p:nvPr>
            <p:ph idx="8" type="body"/>
          </p:nvPr>
        </p:nvSpPr>
        <p:spPr>
          <a:xfrm>
            <a:off x="8196263" y="1333201"/>
            <a:ext cx="3636962" cy="3225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latin typeface="Aleo"/>
                <a:ea typeface="Aleo"/>
                <a:cs typeface="Aleo"/>
                <a:sym typeface="Aleo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429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228" name="Google Shape;228;p52"/>
          <p:cNvSpPr/>
          <p:nvPr>
            <p:ph idx="9" type="pic"/>
          </p:nvPr>
        </p:nvSpPr>
        <p:spPr>
          <a:xfrm>
            <a:off x="8196263" y="1655763"/>
            <a:ext cx="3636962" cy="4140237"/>
          </a:xfrm>
          <a:prstGeom prst="roundRect">
            <a:avLst>
              <a:gd fmla="val 2779" name="adj"/>
            </a:avLst>
          </a:prstGeom>
          <a:solidFill>
            <a:srgbClr val="D8D8D8"/>
          </a:solidFill>
          <a:ln>
            <a:noFill/>
          </a:ln>
        </p:spPr>
      </p:sp>
      <p:sp>
        <p:nvSpPr>
          <p:cNvPr id="229" name="Google Shape;229;p52"/>
          <p:cNvSpPr txBox="1"/>
          <p:nvPr>
            <p:ph idx="13" type="body"/>
          </p:nvPr>
        </p:nvSpPr>
        <p:spPr>
          <a:xfrm>
            <a:off x="8196264" y="5832237"/>
            <a:ext cx="3636962" cy="19695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latin typeface="Aleo"/>
                <a:ea typeface="Aleo"/>
                <a:cs typeface="Aleo"/>
                <a:sym typeface="Aleo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429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839">
          <p15:clr>
            <a:srgbClr val="FBAE40"/>
          </p15:clr>
        </p15:guide>
        <p15:guide id="4" pos="2518">
          <p15:clr>
            <a:srgbClr val="FBAE40"/>
          </p15:clr>
        </p15:guide>
        <p15:guide id="5" pos="2695">
          <p15:clr>
            <a:srgbClr val="FBAE40"/>
          </p15:clr>
        </p15:guide>
        <p15:guide id="6" pos="4985">
          <p15:clr>
            <a:srgbClr val="FBAE40"/>
          </p15:clr>
        </p15:guide>
        <p15:guide id="7" pos="5162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Four Col">
  <p:cSld name="Title and Four Col"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53"/>
          <p:cNvSpPr txBox="1"/>
          <p:nvPr>
            <p:ph idx="11" type="ftr"/>
          </p:nvPr>
        </p:nvSpPr>
        <p:spPr>
          <a:xfrm>
            <a:off x="1404001" y="6532953"/>
            <a:ext cx="4299093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232" name="Google Shape;232;p53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33" name="Google Shape;233;p53"/>
          <p:cNvSpPr txBox="1"/>
          <p:nvPr>
            <p:ph idx="1" type="body"/>
          </p:nvPr>
        </p:nvSpPr>
        <p:spPr>
          <a:xfrm>
            <a:off x="360363" y="684000"/>
            <a:ext cx="11472862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2pPr>
            <a:lvl3pPr indent="-2286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4pPr>
            <a:lvl5pPr indent="-228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234" name="Google Shape;234;p53"/>
          <p:cNvSpPr txBox="1"/>
          <p:nvPr>
            <p:ph type="title"/>
          </p:nvPr>
        </p:nvSpPr>
        <p:spPr>
          <a:xfrm>
            <a:off x="360363" y="288000"/>
            <a:ext cx="11472836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5" name="Google Shape;235;p53"/>
          <p:cNvSpPr txBox="1"/>
          <p:nvPr>
            <p:ph idx="2" type="body"/>
          </p:nvPr>
        </p:nvSpPr>
        <p:spPr>
          <a:xfrm>
            <a:off x="360363" y="1332000"/>
            <a:ext cx="2664000" cy="46465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55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/>
            </a:lvl6pPr>
            <a:lvl7pPr indent="-3048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6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236" name="Google Shape;236;p53"/>
          <p:cNvSpPr txBox="1"/>
          <p:nvPr>
            <p:ph idx="3" type="body"/>
          </p:nvPr>
        </p:nvSpPr>
        <p:spPr>
          <a:xfrm>
            <a:off x="3296121" y="1332000"/>
            <a:ext cx="2664000" cy="46465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55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/>
            </a:lvl6pPr>
            <a:lvl7pPr indent="-3048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6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237" name="Google Shape;237;p53"/>
          <p:cNvSpPr txBox="1"/>
          <p:nvPr>
            <p:ph idx="4" type="body"/>
          </p:nvPr>
        </p:nvSpPr>
        <p:spPr>
          <a:xfrm>
            <a:off x="6231879" y="1331913"/>
            <a:ext cx="2664000" cy="46465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55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/>
            </a:lvl6pPr>
            <a:lvl7pPr indent="-3048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6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238" name="Google Shape;238;p53"/>
          <p:cNvSpPr txBox="1"/>
          <p:nvPr>
            <p:ph idx="5" type="body"/>
          </p:nvPr>
        </p:nvSpPr>
        <p:spPr>
          <a:xfrm>
            <a:off x="9167637" y="1331912"/>
            <a:ext cx="2664000" cy="46465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55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/>
            </a:lvl6pPr>
            <a:lvl7pPr indent="-3048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6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839">
          <p15:clr>
            <a:srgbClr val="FBAE40"/>
          </p15:clr>
        </p15:guide>
        <p15:guide id="4" pos="1905">
          <p15:clr>
            <a:srgbClr val="FBAE40"/>
          </p15:clr>
        </p15:guide>
        <p15:guide id="5" pos="2076">
          <p15:clr>
            <a:srgbClr val="FBAE40"/>
          </p15:clr>
        </p15:guide>
        <p15:guide id="6" pos="3755">
          <p15:clr>
            <a:srgbClr val="FBAE40"/>
          </p15:clr>
        </p15:guide>
        <p15:guide id="7" pos="3924">
          <p15:clr>
            <a:srgbClr val="FBAE40"/>
          </p15:clr>
        </p15:guide>
        <p15:guide id="8" pos="5605">
          <p15:clr>
            <a:srgbClr val="FBAE40"/>
          </p15:clr>
        </p15:guide>
        <p15:guide id="9" pos="5775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Four Col - Curved Panels">
  <p:cSld name="Title and Four Col - Curved Panels"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54"/>
          <p:cNvSpPr txBox="1"/>
          <p:nvPr>
            <p:ph idx="11" type="ftr"/>
          </p:nvPr>
        </p:nvSpPr>
        <p:spPr>
          <a:xfrm>
            <a:off x="1404001" y="6532953"/>
            <a:ext cx="4299093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241" name="Google Shape;241;p54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42" name="Google Shape;242;p54"/>
          <p:cNvSpPr txBox="1"/>
          <p:nvPr>
            <p:ph idx="1" type="body"/>
          </p:nvPr>
        </p:nvSpPr>
        <p:spPr>
          <a:xfrm>
            <a:off x="360363" y="684000"/>
            <a:ext cx="11472862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2pPr>
            <a:lvl3pPr indent="-2286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4pPr>
            <a:lvl5pPr indent="-228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243" name="Google Shape;243;p54"/>
          <p:cNvSpPr txBox="1"/>
          <p:nvPr>
            <p:ph type="title"/>
          </p:nvPr>
        </p:nvSpPr>
        <p:spPr>
          <a:xfrm>
            <a:off x="360363" y="288000"/>
            <a:ext cx="11472836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4" name="Google Shape;244;p54"/>
          <p:cNvSpPr/>
          <p:nvPr>
            <p:ph idx="2" type="body"/>
          </p:nvPr>
        </p:nvSpPr>
        <p:spPr>
          <a:xfrm>
            <a:off x="360363" y="1331913"/>
            <a:ext cx="2664000" cy="4645393"/>
          </a:xfrm>
          <a:prstGeom prst="roundRect">
            <a:avLst>
              <a:gd fmla="val 2852" name="adj"/>
            </a:avLst>
          </a:prstGeom>
          <a:solidFill>
            <a:srgbClr val="E3F4FF"/>
          </a:solidFill>
          <a:ln>
            <a:noFill/>
          </a:ln>
        </p:spPr>
        <p:txBody>
          <a:bodyPr anchorCtr="0" anchor="t" bIns="180000" lIns="180000" spcFirstLastPara="1" rIns="180000" wrap="square" tIns="18000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55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/>
            </a:lvl6pPr>
            <a:lvl7pPr indent="-3048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6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245" name="Google Shape;245;p54"/>
          <p:cNvSpPr/>
          <p:nvPr>
            <p:ph idx="3" type="body"/>
          </p:nvPr>
        </p:nvSpPr>
        <p:spPr>
          <a:xfrm>
            <a:off x="3296121" y="1333132"/>
            <a:ext cx="2664000" cy="4645393"/>
          </a:xfrm>
          <a:prstGeom prst="roundRect">
            <a:avLst>
              <a:gd fmla="val 2956" name="adj"/>
            </a:avLst>
          </a:prstGeom>
          <a:solidFill>
            <a:srgbClr val="E3F4FF"/>
          </a:solidFill>
          <a:ln>
            <a:noFill/>
          </a:ln>
        </p:spPr>
        <p:txBody>
          <a:bodyPr anchorCtr="0" anchor="t" bIns="180000" lIns="180000" spcFirstLastPara="1" rIns="180000" wrap="square" tIns="18000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55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/>
            </a:lvl6pPr>
            <a:lvl7pPr indent="-3048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6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246" name="Google Shape;246;p54"/>
          <p:cNvSpPr/>
          <p:nvPr>
            <p:ph idx="4" type="body"/>
          </p:nvPr>
        </p:nvSpPr>
        <p:spPr>
          <a:xfrm>
            <a:off x="6231879" y="1331913"/>
            <a:ext cx="2664000" cy="4646612"/>
          </a:xfrm>
          <a:prstGeom prst="roundRect">
            <a:avLst>
              <a:gd fmla="val 2870" name="adj"/>
            </a:avLst>
          </a:prstGeom>
          <a:solidFill>
            <a:srgbClr val="E3F4FF"/>
          </a:solidFill>
          <a:ln>
            <a:noFill/>
          </a:ln>
        </p:spPr>
        <p:txBody>
          <a:bodyPr anchorCtr="0" anchor="t" bIns="180000" lIns="180000" spcFirstLastPara="1" rIns="180000" wrap="square" tIns="18000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55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/>
            </a:lvl6pPr>
            <a:lvl7pPr indent="-3048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6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247" name="Google Shape;247;p54"/>
          <p:cNvSpPr/>
          <p:nvPr>
            <p:ph idx="5" type="body"/>
          </p:nvPr>
        </p:nvSpPr>
        <p:spPr>
          <a:xfrm>
            <a:off x="9167637" y="1331913"/>
            <a:ext cx="2664000" cy="4646612"/>
          </a:xfrm>
          <a:prstGeom prst="roundRect">
            <a:avLst>
              <a:gd fmla="val 2870" name="adj"/>
            </a:avLst>
          </a:prstGeom>
          <a:solidFill>
            <a:srgbClr val="E3F4FF"/>
          </a:solidFill>
          <a:ln>
            <a:noFill/>
          </a:ln>
        </p:spPr>
        <p:txBody>
          <a:bodyPr anchorCtr="0" anchor="t" bIns="180000" lIns="180000" spcFirstLastPara="1" rIns="180000" wrap="square" tIns="18000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55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/>
            </a:lvl6pPr>
            <a:lvl7pPr indent="-3048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6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839">
          <p15:clr>
            <a:srgbClr val="FBAE40"/>
          </p15:clr>
        </p15:guide>
        <p15:guide id="4" pos="1906">
          <p15:clr>
            <a:srgbClr val="FBAE40"/>
          </p15:clr>
        </p15:guide>
        <p15:guide id="5" pos="2076">
          <p15:clr>
            <a:srgbClr val="FBAE40"/>
          </p15:clr>
        </p15:guide>
        <p15:guide id="6" pos="3755">
          <p15:clr>
            <a:srgbClr val="FBAE40"/>
          </p15:clr>
        </p15:guide>
        <p15:guide id="7" pos="3925">
          <p15:clr>
            <a:srgbClr val="FBAE40"/>
          </p15:clr>
        </p15:guide>
        <p15:guide id="8" pos="5604">
          <p15:clr>
            <a:srgbClr val="FBAE40"/>
          </p15:clr>
        </p15:guide>
        <p15:guide id="9" pos="5774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2" showMasterSp="0">
  <p:cSld name="Title Slide 2">
    <p:bg>
      <p:bgPr>
        <a:gradFill>
          <a:gsLst>
            <a:gs pos="0">
              <a:srgbClr val="002244"/>
            </a:gs>
            <a:gs pos="40000">
              <a:srgbClr val="002244"/>
            </a:gs>
            <a:gs pos="100000">
              <a:srgbClr val="003CB2"/>
            </a:gs>
          </a:gsLst>
          <a:lin ang="8100000" scaled="0"/>
        </a:gradFill>
      </p:bgPr>
    </p:bg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8"/>
          <p:cNvSpPr/>
          <p:nvPr>
            <p:ph idx="10" type="dt"/>
          </p:nvPr>
        </p:nvSpPr>
        <p:spPr>
          <a:xfrm>
            <a:off x="1836000" y="5507241"/>
            <a:ext cx="1800044" cy="360000"/>
          </a:xfrm>
          <a:prstGeom prst="roundRect">
            <a:avLst>
              <a:gd fmla="val 50000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3600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close-up of a black background&#10;&#10;Description automatically generated" id="33" name="Google Shape;33;p2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08000" y="900000"/>
            <a:ext cx="2052000" cy="658552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Google Shape;34;p28"/>
          <p:cNvSpPr/>
          <p:nvPr>
            <p:ph idx="2" type="pic"/>
          </p:nvPr>
        </p:nvSpPr>
        <p:spPr>
          <a:xfrm>
            <a:off x="8136000" y="0"/>
            <a:ext cx="4056000" cy="68580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35" name="Google Shape;35;p28"/>
          <p:cNvSpPr txBox="1"/>
          <p:nvPr>
            <p:ph type="ctrTitle"/>
          </p:nvPr>
        </p:nvSpPr>
        <p:spPr>
          <a:xfrm>
            <a:off x="1836000" y="2880000"/>
            <a:ext cx="3960000" cy="43829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leo"/>
              <a:buNone/>
              <a:defRPr sz="25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28"/>
          <p:cNvSpPr txBox="1"/>
          <p:nvPr>
            <p:ph idx="1" type="subTitle"/>
          </p:nvPr>
        </p:nvSpPr>
        <p:spPr>
          <a:xfrm>
            <a:off x="1836000" y="3318294"/>
            <a:ext cx="3960000" cy="193950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500">
                <a:solidFill>
                  <a:schemeClr val="lt1"/>
                </a:solidFill>
                <a:latin typeface="Aleo Light"/>
                <a:ea typeface="Aleo Light"/>
                <a:cs typeface="Aleo Light"/>
                <a:sym typeface="Aleo Light"/>
              </a:defRPr>
            </a:lvl1pPr>
            <a:lvl2pPr lvl="1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/>
            </a:lvl2pPr>
            <a:lvl3pPr lvl="2" algn="ctr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/>
            </a:lvl3pPr>
            <a:lvl4pPr lvl="3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4pPr>
            <a:lvl5pPr lvl="4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5pPr>
            <a:lvl6pPr lvl="5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6pPr>
            <a:lvl7pPr lvl="6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7pPr>
            <a:lvl8pPr lvl="7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/>
            </a:lvl8pPr>
            <a:lvl9pPr lvl="8" algn="ctr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37" name="Google Shape;37;p28"/>
          <p:cNvSpPr txBox="1"/>
          <p:nvPr>
            <p:ph idx="3" type="body"/>
          </p:nvPr>
        </p:nvSpPr>
        <p:spPr>
          <a:xfrm>
            <a:off x="1836738" y="1655764"/>
            <a:ext cx="3959225" cy="90961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>
                <a:solidFill>
                  <a:schemeClr val="accent2"/>
                </a:solidFill>
              </a:defRPr>
            </a:lvl2pPr>
            <a:lvl3pPr indent="-3302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2"/>
              </a:buClr>
              <a:buSzPts val="1600"/>
              <a:buChar char="•"/>
              <a:defRPr>
                <a:solidFill>
                  <a:schemeClr val="accent2"/>
                </a:solidFill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000"/>
              <a:buNone/>
              <a:defRPr>
                <a:solidFill>
                  <a:schemeClr val="accent2"/>
                </a:solidFill>
              </a:defRPr>
            </a:lvl4pPr>
            <a:lvl5pPr indent="-355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accent2"/>
                </a:solidFill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1156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Six Curved Panels">
  <p:cSld name="Title and Six Curved Panels"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55"/>
          <p:cNvSpPr txBox="1"/>
          <p:nvPr>
            <p:ph idx="11" type="ftr"/>
          </p:nvPr>
        </p:nvSpPr>
        <p:spPr>
          <a:xfrm>
            <a:off x="1404001" y="6532953"/>
            <a:ext cx="4299093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250" name="Google Shape;250;p55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51" name="Google Shape;251;p55"/>
          <p:cNvSpPr txBox="1"/>
          <p:nvPr>
            <p:ph idx="1" type="body"/>
          </p:nvPr>
        </p:nvSpPr>
        <p:spPr>
          <a:xfrm>
            <a:off x="360363" y="684000"/>
            <a:ext cx="11472862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2pPr>
            <a:lvl3pPr indent="-2286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4pPr>
            <a:lvl5pPr indent="-228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252" name="Google Shape;252;p55"/>
          <p:cNvSpPr txBox="1"/>
          <p:nvPr>
            <p:ph type="title"/>
          </p:nvPr>
        </p:nvSpPr>
        <p:spPr>
          <a:xfrm>
            <a:off x="360363" y="288000"/>
            <a:ext cx="11472836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3" name="Google Shape;253;p55"/>
          <p:cNvSpPr/>
          <p:nvPr>
            <p:ph idx="2" type="body"/>
          </p:nvPr>
        </p:nvSpPr>
        <p:spPr>
          <a:xfrm>
            <a:off x="360363" y="1331912"/>
            <a:ext cx="3636962" cy="2196000"/>
          </a:xfrm>
          <a:prstGeom prst="roundRect">
            <a:avLst>
              <a:gd fmla="val 2852" name="adj"/>
            </a:avLst>
          </a:prstGeom>
          <a:solidFill>
            <a:srgbClr val="E3F4FF"/>
          </a:solidFill>
          <a:ln>
            <a:noFill/>
          </a:ln>
        </p:spPr>
        <p:txBody>
          <a:bodyPr anchorCtr="0" anchor="t" bIns="180000" lIns="180000" spcFirstLastPara="1" rIns="180000" wrap="square" tIns="18000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55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/>
            </a:lvl6pPr>
            <a:lvl7pPr indent="-3048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6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254" name="Google Shape;254;p55"/>
          <p:cNvSpPr/>
          <p:nvPr>
            <p:ph idx="3" type="body"/>
          </p:nvPr>
        </p:nvSpPr>
        <p:spPr>
          <a:xfrm>
            <a:off x="4278313" y="1331912"/>
            <a:ext cx="3635375" cy="2196000"/>
          </a:xfrm>
          <a:prstGeom prst="roundRect">
            <a:avLst>
              <a:gd fmla="val 2956" name="adj"/>
            </a:avLst>
          </a:prstGeom>
          <a:solidFill>
            <a:srgbClr val="E3F4FF"/>
          </a:solidFill>
          <a:ln>
            <a:noFill/>
          </a:ln>
        </p:spPr>
        <p:txBody>
          <a:bodyPr anchorCtr="0" anchor="t" bIns="180000" lIns="180000" spcFirstLastPara="1" rIns="180000" wrap="square" tIns="18000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55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/>
            </a:lvl6pPr>
            <a:lvl7pPr indent="-3048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6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255" name="Google Shape;255;p55"/>
          <p:cNvSpPr/>
          <p:nvPr>
            <p:ph idx="4" type="body"/>
          </p:nvPr>
        </p:nvSpPr>
        <p:spPr>
          <a:xfrm>
            <a:off x="8194675" y="1331912"/>
            <a:ext cx="3635375" cy="2196000"/>
          </a:xfrm>
          <a:prstGeom prst="roundRect">
            <a:avLst>
              <a:gd fmla="val 2870" name="adj"/>
            </a:avLst>
          </a:prstGeom>
          <a:solidFill>
            <a:srgbClr val="E3F4FF"/>
          </a:solidFill>
          <a:ln>
            <a:noFill/>
          </a:ln>
        </p:spPr>
        <p:txBody>
          <a:bodyPr anchorCtr="0" anchor="t" bIns="180000" lIns="180000" spcFirstLastPara="1" rIns="180000" wrap="square" tIns="18000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55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/>
            </a:lvl6pPr>
            <a:lvl7pPr indent="-3048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6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256" name="Google Shape;256;p55"/>
          <p:cNvSpPr/>
          <p:nvPr>
            <p:ph idx="5" type="body"/>
          </p:nvPr>
        </p:nvSpPr>
        <p:spPr>
          <a:xfrm>
            <a:off x="360363" y="3782525"/>
            <a:ext cx="3636962" cy="2196000"/>
          </a:xfrm>
          <a:prstGeom prst="roundRect">
            <a:avLst>
              <a:gd fmla="val 2852" name="adj"/>
            </a:avLst>
          </a:prstGeom>
          <a:solidFill>
            <a:srgbClr val="E3F4FF"/>
          </a:solidFill>
          <a:ln>
            <a:noFill/>
          </a:ln>
        </p:spPr>
        <p:txBody>
          <a:bodyPr anchorCtr="0" anchor="t" bIns="180000" lIns="180000" spcFirstLastPara="1" rIns="180000" wrap="square" tIns="18000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55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/>
            </a:lvl6pPr>
            <a:lvl7pPr indent="-3048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6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257" name="Google Shape;257;p55"/>
          <p:cNvSpPr/>
          <p:nvPr>
            <p:ph idx="6" type="body"/>
          </p:nvPr>
        </p:nvSpPr>
        <p:spPr>
          <a:xfrm>
            <a:off x="4278313" y="3782525"/>
            <a:ext cx="3635375" cy="2196000"/>
          </a:xfrm>
          <a:prstGeom prst="roundRect">
            <a:avLst>
              <a:gd fmla="val 2956" name="adj"/>
            </a:avLst>
          </a:prstGeom>
          <a:solidFill>
            <a:srgbClr val="E3F4FF"/>
          </a:solidFill>
          <a:ln>
            <a:noFill/>
          </a:ln>
        </p:spPr>
        <p:txBody>
          <a:bodyPr anchorCtr="0" anchor="t" bIns="180000" lIns="180000" spcFirstLastPara="1" rIns="180000" wrap="square" tIns="18000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55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/>
            </a:lvl6pPr>
            <a:lvl7pPr indent="-3048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6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258" name="Google Shape;258;p55"/>
          <p:cNvSpPr/>
          <p:nvPr>
            <p:ph idx="7" type="body"/>
          </p:nvPr>
        </p:nvSpPr>
        <p:spPr>
          <a:xfrm>
            <a:off x="8194675" y="3782525"/>
            <a:ext cx="3635375" cy="2196000"/>
          </a:xfrm>
          <a:prstGeom prst="roundRect">
            <a:avLst>
              <a:gd fmla="val 2870" name="adj"/>
            </a:avLst>
          </a:prstGeom>
          <a:solidFill>
            <a:srgbClr val="E3F4FF"/>
          </a:solidFill>
          <a:ln>
            <a:noFill/>
          </a:ln>
        </p:spPr>
        <p:txBody>
          <a:bodyPr anchorCtr="0" anchor="t" bIns="180000" lIns="180000" spcFirstLastPara="1" rIns="180000" wrap="square" tIns="18000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55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/>
            </a:lvl6pPr>
            <a:lvl7pPr indent="-3048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6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839">
          <p15:clr>
            <a:srgbClr val="FBAE40"/>
          </p15:clr>
        </p15:guide>
        <p15:guide id="4" pos="2518">
          <p15:clr>
            <a:srgbClr val="FBAE40"/>
          </p15:clr>
        </p15:guide>
        <p15:guide id="5" pos="2695">
          <p15:clr>
            <a:srgbClr val="FBAE40"/>
          </p15:clr>
        </p15:guide>
        <p15:guide id="6" pos="4985">
          <p15:clr>
            <a:srgbClr val="FBAE40"/>
          </p15:clr>
        </p15:guide>
        <p15:guide id="7" pos="5162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Text and Chart or diagram">
  <p:cSld name="Title, Text and Chart or diagram"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56"/>
          <p:cNvSpPr txBox="1"/>
          <p:nvPr>
            <p:ph idx="1" type="body"/>
          </p:nvPr>
        </p:nvSpPr>
        <p:spPr>
          <a:xfrm>
            <a:off x="360363" y="1332000"/>
            <a:ext cx="3636000" cy="46465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429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261" name="Google Shape;261;p56"/>
          <p:cNvSpPr txBox="1"/>
          <p:nvPr>
            <p:ph idx="11" type="ftr"/>
          </p:nvPr>
        </p:nvSpPr>
        <p:spPr>
          <a:xfrm>
            <a:off x="1404001" y="6532953"/>
            <a:ext cx="4299093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262" name="Google Shape;262;p56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63" name="Google Shape;263;p56"/>
          <p:cNvSpPr txBox="1"/>
          <p:nvPr>
            <p:ph idx="2" type="body"/>
          </p:nvPr>
        </p:nvSpPr>
        <p:spPr>
          <a:xfrm>
            <a:off x="360363" y="684000"/>
            <a:ext cx="11472862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2pPr>
            <a:lvl3pPr indent="-2286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4pPr>
            <a:lvl5pPr indent="-228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264" name="Google Shape;264;p56"/>
          <p:cNvSpPr txBox="1"/>
          <p:nvPr>
            <p:ph type="title"/>
          </p:nvPr>
        </p:nvSpPr>
        <p:spPr>
          <a:xfrm>
            <a:off x="360363" y="288000"/>
            <a:ext cx="11472836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5" name="Google Shape;265;p56"/>
          <p:cNvSpPr txBox="1"/>
          <p:nvPr>
            <p:ph idx="3" type="body"/>
          </p:nvPr>
        </p:nvSpPr>
        <p:spPr>
          <a:xfrm>
            <a:off x="4295775" y="1333201"/>
            <a:ext cx="7537450" cy="3225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latin typeface="Aleo"/>
                <a:ea typeface="Aleo"/>
                <a:cs typeface="Aleo"/>
                <a:sym typeface="Aleo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429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266" name="Google Shape;266;p56"/>
          <p:cNvSpPr txBox="1"/>
          <p:nvPr>
            <p:ph idx="4" type="body"/>
          </p:nvPr>
        </p:nvSpPr>
        <p:spPr>
          <a:xfrm>
            <a:off x="4295775" y="1655763"/>
            <a:ext cx="7537450" cy="414047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429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267" name="Google Shape;267;p56"/>
          <p:cNvSpPr txBox="1"/>
          <p:nvPr>
            <p:ph idx="5" type="body"/>
          </p:nvPr>
        </p:nvSpPr>
        <p:spPr>
          <a:xfrm>
            <a:off x="4295775" y="5832237"/>
            <a:ext cx="7537450" cy="19695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latin typeface="Aleo"/>
                <a:ea typeface="Aleo"/>
                <a:cs typeface="Aleo"/>
                <a:sym typeface="Aleo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429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2706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Text and Large Picture">
  <p:cSld name="Title, Text and Large Picture"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57"/>
          <p:cNvSpPr txBox="1"/>
          <p:nvPr>
            <p:ph idx="1" type="body"/>
          </p:nvPr>
        </p:nvSpPr>
        <p:spPr>
          <a:xfrm>
            <a:off x="360363" y="1332000"/>
            <a:ext cx="3636000" cy="46465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429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270" name="Google Shape;270;p57"/>
          <p:cNvSpPr txBox="1"/>
          <p:nvPr>
            <p:ph idx="11" type="ftr"/>
          </p:nvPr>
        </p:nvSpPr>
        <p:spPr>
          <a:xfrm>
            <a:off x="1404001" y="6532953"/>
            <a:ext cx="4299093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271" name="Google Shape;271;p57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72" name="Google Shape;272;p57"/>
          <p:cNvSpPr txBox="1"/>
          <p:nvPr>
            <p:ph idx="2" type="body"/>
          </p:nvPr>
        </p:nvSpPr>
        <p:spPr>
          <a:xfrm>
            <a:off x="360363" y="684000"/>
            <a:ext cx="37800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2pPr>
            <a:lvl3pPr indent="-2286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4pPr>
            <a:lvl5pPr indent="-228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273" name="Google Shape;273;p57"/>
          <p:cNvSpPr txBox="1"/>
          <p:nvPr>
            <p:ph idx="3" type="body"/>
          </p:nvPr>
        </p:nvSpPr>
        <p:spPr>
          <a:xfrm>
            <a:off x="4295775" y="5832237"/>
            <a:ext cx="7537450" cy="19695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latin typeface="Aleo"/>
                <a:ea typeface="Aleo"/>
                <a:cs typeface="Aleo"/>
                <a:sym typeface="Aleo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429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274" name="Google Shape;274;p57"/>
          <p:cNvSpPr/>
          <p:nvPr>
            <p:ph idx="4" type="pic"/>
          </p:nvPr>
        </p:nvSpPr>
        <p:spPr>
          <a:xfrm>
            <a:off x="4295774" y="0"/>
            <a:ext cx="7896225" cy="6351588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275" name="Google Shape;275;p57"/>
          <p:cNvSpPr txBox="1"/>
          <p:nvPr>
            <p:ph type="title"/>
          </p:nvPr>
        </p:nvSpPr>
        <p:spPr>
          <a:xfrm>
            <a:off x="360363" y="288000"/>
            <a:ext cx="37800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2706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Picture - Side panel">
  <p:cSld name="Title and Picture - Side panel"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58"/>
          <p:cNvSpPr txBox="1"/>
          <p:nvPr>
            <p:ph idx="11" type="ftr"/>
          </p:nvPr>
        </p:nvSpPr>
        <p:spPr>
          <a:xfrm>
            <a:off x="1404001" y="6532953"/>
            <a:ext cx="4299093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278" name="Google Shape;278;p58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79" name="Google Shape;279;p58"/>
          <p:cNvSpPr txBox="1"/>
          <p:nvPr>
            <p:ph idx="1" type="body"/>
          </p:nvPr>
        </p:nvSpPr>
        <p:spPr>
          <a:xfrm>
            <a:off x="360363" y="684000"/>
            <a:ext cx="84960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2pPr>
            <a:lvl3pPr indent="-2286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4pPr>
            <a:lvl5pPr indent="-228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280" name="Google Shape;280;p58"/>
          <p:cNvSpPr txBox="1"/>
          <p:nvPr>
            <p:ph type="title"/>
          </p:nvPr>
        </p:nvSpPr>
        <p:spPr>
          <a:xfrm>
            <a:off x="360363" y="288000"/>
            <a:ext cx="84960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1" name="Google Shape;281;p58"/>
          <p:cNvSpPr txBox="1"/>
          <p:nvPr>
            <p:ph idx="2" type="body"/>
          </p:nvPr>
        </p:nvSpPr>
        <p:spPr>
          <a:xfrm>
            <a:off x="360363" y="1333201"/>
            <a:ext cx="8496000" cy="3225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latin typeface="Aleo"/>
                <a:ea typeface="Aleo"/>
                <a:cs typeface="Aleo"/>
                <a:sym typeface="Aleo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429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282" name="Google Shape;282;p58"/>
          <p:cNvSpPr txBox="1"/>
          <p:nvPr>
            <p:ph idx="3" type="body"/>
          </p:nvPr>
        </p:nvSpPr>
        <p:spPr>
          <a:xfrm>
            <a:off x="360363" y="5832237"/>
            <a:ext cx="8496000" cy="19695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latin typeface="Aleo"/>
                <a:ea typeface="Aleo"/>
                <a:cs typeface="Aleo"/>
                <a:sym typeface="Aleo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429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283" name="Google Shape;283;p58"/>
          <p:cNvSpPr/>
          <p:nvPr>
            <p:ph idx="4" type="pic"/>
          </p:nvPr>
        </p:nvSpPr>
        <p:spPr>
          <a:xfrm>
            <a:off x="360363" y="1655763"/>
            <a:ext cx="8496000" cy="4140237"/>
          </a:xfrm>
          <a:prstGeom prst="roundRect">
            <a:avLst>
              <a:gd fmla="val 2692" name="adj"/>
            </a:avLst>
          </a:prstGeom>
          <a:solidFill>
            <a:srgbClr val="D8D8D8"/>
          </a:solidFill>
          <a:ln>
            <a:noFill/>
          </a:ln>
        </p:spPr>
      </p:sp>
      <p:sp>
        <p:nvSpPr>
          <p:cNvPr id="284" name="Google Shape;284;p58"/>
          <p:cNvSpPr/>
          <p:nvPr/>
        </p:nvSpPr>
        <p:spPr>
          <a:xfrm>
            <a:off x="9132000" y="0"/>
            <a:ext cx="3060000" cy="6351588"/>
          </a:xfrm>
          <a:prstGeom prst="rect">
            <a:avLst/>
          </a:prstGeom>
          <a:gradFill>
            <a:gsLst>
              <a:gs pos="0">
                <a:schemeClr val="accent3"/>
              </a:gs>
              <a:gs pos="80000">
                <a:schemeClr val="accent1"/>
              </a:gs>
              <a:gs pos="100000">
                <a:schemeClr val="accent1"/>
              </a:gs>
            </a:gsLst>
            <a:lin ang="189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85" name="Google Shape;285;p58"/>
          <p:cNvSpPr/>
          <p:nvPr>
            <p:ph idx="5" type="body"/>
          </p:nvPr>
        </p:nvSpPr>
        <p:spPr>
          <a:xfrm>
            <a:off x="9865895" y="1293979"/>
            <a:ext cx="1965742" cy="360000"/>
          </a:xfrm>
          <a:prstGeom prst="roundRect">
            <a:avLst>
              <a:gd fmla="val 50000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36000" lIns="0" spcFirstLastPara="1" rIns="0" wrap="square" tIns="0">
            <a:noAutofit/>
          </a:bodyPr>
          <a:lstStyle>
            <a:lvl1pPr indent="-228600" lvl="0" marL="45720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2pPr>
            <a:lvl3pPr indent="-3302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4pPr>
            <a:lvl5pPr indent="-3302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286" name="Google Shape;286;p58"/>
          <p:cNvSpPr txBox="1"/>
          <p:nvPr>
            <p:ph idx="6" type="body"/>
          </p:nvPr>
        </p:nvSpPr>
        <p:spPr>
          <a:xfrm>
            <a:off x="9396000" y="2087999"/>
            <a:ext cx="2437225" cy="38905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indent="-3302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4pPr>
            <a:lvl5pPr indent="-355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solidFill>
                  <a:schemeClr val="lt1"/>
                </a:solidFill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grpSp>
        <p:nvGrpSpPr>
          <p:cNvPr id="287" name="Google Shape;287;p58"/>
          <p:cNvGrpSpPr/>
          <p:nvPr/>
        </p:nvGrpSpPr>
        <p:grpSpPr>
          <a:xfrm>
            <a:off x="9395999" y="1293979"/>
            <a:ext cx="350806" cy="360000"/>
            <a:chOff x="9395999" y="1293979"/>
            <a:chExt cx="350806" cy="360000"/>
          </a:xfrm>
        </p:grpSpPr>
        <p:sp>
          <p:nvSpPr>
            <p:cNvPr id="288" name="Google Shape;288;p58"/>
            <p:cNvSpPr/>
            <p:nvPr/>
          </p:nvSpPr>
          <p:spPr>
            <a:xfrm>
              <a:off x="9395999" y="1293979"/>
              <a:ext cx="350806" cy="360000"/>
            </a:xfrm>
            <a:prstGeom prst="roundRect">
              <a:avLst>
                <a:gd fmla="val 50000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36000" lIns="0" spcFirstLastPara="1" rIns="1800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pic>
          <p:nvPicPr>
            <p:cNvPr descr="A white arrows on a black background&#10;&#10;Description automatically generated" id="289" name="Google Shape;289;p58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9495505" y="1385587"/>
              <a:ext cx="173736" cy="176784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2706">
          <p15:clr>
            <a:srgbClr val="FBAE40"/>
          </p15:clr>
        </p15:guide>
        <p15:guide id="3" pos="5579">
          <p15:clr>
            <a:srgbClr val="FBAE40"/>
          </p15:clr>
        </p15:guide>
        <p15:guide id="4" pos="5918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 - Side panel">
  <p:cSld name="Title and Two Col - Side panel"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59"/>
          <p:cNvSpPr txBox="1"/>
          <p:nvPr>
            <p:ph idx="11" type="ftr"/>
          </p:nvPr>
        </p:nvSpPr>
        <p:spPr>
          <a:xfrm>
            <a:off x="1404001" y="6532953"/>
            <a:ext cx="4299093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292" name="Google Shape;292;p59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93" name="Google Shape;293;p59"/>
          <p:cNvSpPr txBox="1"/>
          <p:nvPr>
            <p:ph idx="1" type="body"/>
          </p:nvPr>
        </p:nvSpPr>
        <p:spPr>
          <a:xfrm>
            <a:off x="360363" y="684000"/>
            <a:ext cx="84960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2pPr>
            <a:lvl3pPr indent="-2286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4pPr>
            <a:lvl5pPr indent="-228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294" name="Google Shape;294;p59"/>
          <p:cNvSpPr txBox="1"/>
          <p:nvPr>
            <p:ph type="title"/>
          </p:nvPr>
        </p:nvSpPr>
        <p:spPr>
          <a:xfrm>
            <a:off x="360363" y="288000"/>
            <a:ext cx="84960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5" name="Google Shape;295;p59"/>
          <p:cNvSpPr/>
          <p:nvPr/>
        </p:nvSpPr>
        <p:spPr>
          <a:xfrm>
            <a:off x="9132000" y="0"/>
            <a:ext cx="3060000" cy="6351588"/>
          </a:xfrm>
          <a:prstGeom prst="rect">
            <a:avLst/>
          </a:prstGeom>
          <a:gradFill>
            <a:gsLst>
              <a:gs pos="0">
                <a:schemeClr val="accent3"/>
              </a:gs>
              <a:gs pos="80000">
                <a:schemeClr val="accent1"/>
              </a:gs>
              <a:gs pos="100000">
                <a:schemeClr val="accent1"/>
              </a:gs>
            </a:gsLst>
            <a:lin ang="189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96" name="Google Shape;296;p59"/>
          <p:cNvSpPr/>
          <p:nvPr>
            <p:ph idx="2" type="body"/>
          </p:nvPr>
        </p:nvSpPr>
        <p:spPr>
          <a:xfrm>
            <a:off x="9865896" y="1293979"/>
            <a:ext cx="1965742" cy="360000"/>
          </a:xfrm>
          <a:prstGeom prst="roundRect">
            <a:avLst>
              <a:gd fmla="val 50000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36000" lIns="0" spcFirstLastPara="1" rIns="0" wrap="square" tIns="0">
            <a:noAutofit/>
          </a:bodyPr>
          <a:lstStyle>
            <a:lvl1pPr indent="-228600" lvl="0" marL="45720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2pPr>
            <a:lvl3pPr indent="-3302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4pPr>
            <a:lvl5pPr indent="-3302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297" name="Google Shape;297;p59"/>
          <p:cNvSpPr txBox="1"/>
          <p:nvPr>
            <p:ph idx="3" type="body"/>
          </p:nvPr>
        </p:nvSpPr>
        <p:spPr>
          <a:xfrm>
            <a:off x="9396000" y="2088000"/>
            <a:ext cx="2437225" cy="38905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indent="-3302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4pPr>
            <a:lvl5pPr indent="-355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solidFill>
                  <a:schemeClr val="lt1"/>
                </a:solidFill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298" name="Google Shape;298;p59"/>
          <p:cNvSpPr txBox="1"/>
          <p:nvPr>
            <p:ph idx="4" type="body"/>
          </p:nvPr>
        </p:nvSpPr>
        <p:spPr>
          <a:xfrm>
            <a:off x="360362" y="1332000"/>
            <a:ext cx="4140000" cy="46465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429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299" name="Google Shape;299;p59"/>
          <p:cNvSpPr txBox="1"/>
          <p:nvPr>
            <p:ph idx="5" type="body"/>
          </p:nvPr>
        </p:nvSpPr>
        <p:spPr>
          <a:xfrm>
            <a:off x="4711924" y="1332000"/>
            <a:ext cx="4140000" cy="46465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429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300" name="Google Shape;300;p59"/>
          <p:cNvSpPr/>
          <p:nvPr/>
        </p:nvSpPr>
        <p:spPr>
          <a:xfrm>
            <a:off x="9395999" y="1293979"/>
            <a:ext cx="350806" cy="360000"/>
          </a:xfrm>
          <a:prstGeom prst="roundRect">
            <a:avLst>
              <a:gd fmla="val 50000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36000" lIns="0" spcFirstLastPara="1" rIns="1800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descr="A white arrows on a black background&#10;&#10;Description automatically generated" id="301" name="Google Shape;301;p5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9495505" y="1385587"/>
            <a:ext cx="173736" cy="1767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2836">
          <p15:clr>
            <a:srgbClr val="FBAE40"/>
          </p15:clr>
        </p15:guide>
        <p15:guide id="3" pos="2968">
          <p15:clr>
            <a:srgbClr val="FBAE40"/>
          </p15:clr>
        </p15:guide>
        <p15:guide id="4" pos="5918">
          <p15:clr>
            <a:srgbClr val="FBAE40"/>
          </p15:clr>
        </p15:guide>
        <p15:guide id="5" pos="5576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 - Side panel">
  <p:cSld name="Title and Three Col - Side panel"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60"/>
          <p:cNvSpPr txBox="1"/>
          <p:nvPr>
            <p:ph idx="11" type="ftr"/>
          </p:nvPr>
        </p:nvSpPr>
        <p:spPr>
          <a:xfrm>
            <a:off x="1404001" y="6532953"/>
            <a:ext cx="4299093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304" name="Google Shape;304;p60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05" name="Google Shape;305;p60"/>
          <p:cNvSpPr txBox="1"/>
          <p:nvPr>
            <p:ph idx="1" type="body"/>
          </p:nvPr>
        </p:nvSpPr>
        <p:spPr>
          <a:xfrm>
            <a:off x="360363" y="684000"/>
            <a:ext cx="84960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2pPr>
            <a:lvl3pPr indent="-2286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4pPr>
            <a:lvl5pPr indent="-228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306" name="Google Shape;306;p60"/>
          <p:cNvSpPr txBox="1"/>
          <p:nvPr>
            <p:ph type="title"/>
          </p:nvPr>
        </p:nvSpPr>
        <p:spPr>
          <a:xfrm>
            <a:off x="360363" y="288000"/>
            <a:ext cx="84960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7" name="Google Shape;307;p60"/>
          <p:cNvSpPr/>
          <p:nvPr/>
        </p:nvSpPr>
        <p:spPr>
          <a:xfrm>
            <a:off x="9132000" y="0"/>
            <a:ext cx="3060000" cy="6351588"/>
          </a:xfrm>
          <a:prstGeom prst="rect">
            <a:avLst/>
          </a:prstGeom>
          <a:gradFill>
            <a:gsLst>
              <a:gs pos="0">
                <a:schemeClr val="accent3"/>
              </a:gs>
              <a:gs pos="80000">
                <a:schemeClr val="accent1"/>
              </a:gs>
              <a:gs pos="100000">
                <a:schemeClr val="accent1"/>
              </a:gs>
            </a:gsLst>
            <a:lin ang="189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08" name="Google Shape;308;p60"/>
          <p:cNvSpPr/>
          <p:nvPr>
            <p:ph idx="2" type="body"/>
          </p:nvPr>
        </p:nvSpPr>
        <p:spPr>
          <a:xfrm>
            <a:off x="9865896" y="1293979"/>
            <a:ext cx="1965742" cy="360000"/>
          </a:xfrm>
          <a:prstGeom prst="roundRect">
            <a:avLst>
              <a:gd fmla="val 50000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36000" lIns="0" spcFirstLastPara="1" rIns="0" wrap="square" tIns="0">
            <a:noAutofit/>
          </a:bodyPr>
          <a:lstStyle>
            <a:lvl1pPr indent="-228600" lvl="0" marL="45720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2pPr>
            <a:lvl3pPr indent="-3302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4pPr>
            <a:lvl5pPr indent="-3302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309" name="Google Shape;309;p60"/>
          <p:cNvSpPr txBox="1"/>
          <p:nvPr>
            <p:ph idx="3" type="body"/>
          </p:nvPr>
        </p:nvSpPr>
        <p:spPr>
          <a:xfrm>
            <a:off x="9396000" y="2088000"/>
            <a:ext cx="2437225" cy="38905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indent="-3302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4pPr>
            <a:lvl5pPr indent="-355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solidFill>
                  <a:schemeClr val="lt1"/>
                </a:solidFill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310" name="Google Shape;310;p60"/>
          <p:cNvSpPr txBox="1"/>
          <p:nvPr>
            <p:ph idx="4" type="body"/>
          </p:nvPr>
        </p:nvSpPr>
        <p:spPr>
          <a:xfrm>
            <a:off x="360362" y="1332000"/>
            <a:ext cx="2664000" cy="46465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429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311" name="Google Shape;311;p60"/>
          <p:cNvSpPr txBox="1"/>
          <p:nvPr>
            <p:ph idx="5" type="body"/>
          </p:nvPr>
        </p:nvSpPr>
        <p:spPr>
          <a:xfrm>
            <a:off x="3276363" y="1332000"/>
            <a:ext cx="2664000" cy="46465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429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312" name="Google Shape;312;p60"/>
          <p:cNvSpPr txBox="1"/>
          <p:nvPr>
            <p:ph idx="6" type="body"/>
          </p:nvPr>
        </p:nvSpPr>
        <p:spPr>
          <a:xfrm>
            <a:off x="6192363" y="1332000"/>
            <a:ext cx="2664000" cy="46465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429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313" name="Google Shape;313;p60"/>
          <p:cNvSpPr/>
          <p:nvPr/>
        </p:nvSpPr>
        <p:spPr>
          <a:xfrm>
            <a:off x="9395999" y="1293979"/>
            <a:ext cx="350806" cy="360000"/>
          </a:xfrm>
          <a:prstGeom prst="roundRect">
            <a:avLst>
              <a:gd fmla="val 50000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36000" lIns="0" spcFirstLastPara="1" rIns="1800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descr="A white arrows on a black background&#10;&#10;Description automatically generated" id="314" name="Google Shape;314;p6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9495505" y="1385587"/>
            <a:ext cx="173736" cy="1767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1906">
          <p15:clr>
            <a:srgbClr val="FBAE40"/>
          </p15:clr>
        </p15:guide>
        <p15:guide id="3" pos="2062">
          <p15:clr>
            <a:srgbClr val="FBAE40"/>
          </p15:clr>
        </p15:guide>
        <p15:guide id="4" pos="3743">
          <p15:clr>
            <a:srgbClr val="FBAE40"/>
          </p15:clr>
        </p15:guide>
        <p15:guide id="5" pos="3900">
          <p15:clr>
            <a:srgbClr val="FBAE40"/>
          </p15:clr>
        </p15:guide>
        <p15:guide id="6" pos="5579">
          <p15:clr>
            <a:srgbClr val="FBAE40"/>
          </p15:clr>
        </p15:guide>
        <p15:guide id="7" pos="5918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 alt - Side panel">
  <p:cSld name="Title and Three Col alt - Side panel"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61"/>
          <p:cNvSpPr txBox="1"/>
          <p:nvPr>
            <p:ph idx="11" type="ftr"/>
          </p:nvPr>
        </p:nvSpPr>
        <p:spPr>
          <a:xfrm>
            <a:off x="1404001" y="6532953"/>
            <a:ext cx="4299093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317" name="Google Shape;317;p61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18" name="Google Shape;318;p61"/>
          <p:cNvSpPr txBox="1"/>
          <p:nvPr>
            <p:ph idx="1" type="body"/>
          </p:nvPr>
        </p:nvSpPr>
        <p:spPr>
          <a:xfrm>
            <a:off x="360363" y="684000"/>
            <a:ext cx="84960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2pPr>
            <a:lvl3pPr indent="-2286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4pPr>
            <a:lvl5pPr indent="-228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319" name="Google Shape;319;p61"/>
          <p:cNvSpPr txBox="1"/>
          <p:nvPr>
            <p:ph type="title"/>
          </p:nvPr>
        </p:nvSpPr>
        <p:spPr>
          <a:xfrm>
            <a:off x="360363" y="288000"/>
            <a:ext cx="84960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0" name="Google Shape;320;p61"/>
          <p:cNvSpPr/>
          <p:nvPr/>
        </p:nvSpPr>
        <p:spPr>
          <a:xfrm>
            <a:off x="9132000" y="0"/>
            <a:ext cx="3060000" cy="6351588"/>
          </a:xfrm>
          <a:prstGeom prst="rect">
            <a:avLst/>
          </a:prstGeom>
          <a:gradFill>
            <a:gsLst>
              <a:gs pos="0">
                <a:schemeClr val="accent3"/>
              </a:gs>
              <a:gs pos="80000">
                <a:schemeClr val="accent1"/>
              </a:gs>
              <a:gs pos="100000">
                <a:schemeClr val="accent1"/>
              </a:gs>
            </a:gsLst>
            <a:lin ang="189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21" name="Google Shape;321;p61"/>
          <p:cNvSpPr/>
          <p:nvPr>
            <p:ph idx="2" type="body"/>
          </p:nvPr>
        </p:nvSpPr>
        <p:spPr>
          <a:xfrm>
            <a:off x="9865896" y="1293979"/>
            <a:ext cx="1965742" cy="360000"/>
          </a:xfrm>
          <a:prstGeom prst="roundRect">
            <a:avLst>
              <a:gd fmla="val 50000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36000" lIns="0" spcFirstLastPara="1" rIns="0" wrap="square" tIns="0">
            <a:noAutofit/>
          </a:bodyPr>
          <a:lstStyle>
            <a:lvl1pPr indent="-228600" lvl="0" marL="45720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2pPr>
            <a:lvl3pPr indent="-3302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4pPr>
            <a:lvl5pPr indent="-3302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322" name="Google Shape;322;p61"/>
          <p:cNvSpPr txBox="1"/>
          <p:nvPr>
            <p:ph idx="3" type="body"/>
          </p:nvPr>
        </p:nvSpPr>
        <p:spPr>
          <a:xfrm>
            <a:off x="9396000" y="2088000"/>
            <a:ext cx="2437225" cy="38905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indent="-3302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4pPr>
            <a:lvl5pPr indent="-355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solidFill>
                  <a:schemeClr val="lt1"/>
                </a:solidFill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323" name="Google Shape;323;p61"/>
          <p:cNvSpPr/>
          <p:nvPr>
            <p:ph idx="4" type="body"/>
          </p:nvPr>
        </p:nvSpPr>
        <p:spPr>
          <a:xfrm>
            <a:off x="360362" y="1332000"/>
            <a:ext cx="2664000" cy="4646525"/>
          </a:xfrm>
          <a:prstGeom prst="roundRect">
            <a:avLst>
              <a:gd fmla="val 4064" name="adj"/>
            </a:avLst>
          </a:prstGeom>
          <a:solidFill>
            <a:srgbClr val="E3F4FF"/>
          </a:solidFill>
          <a:ln>
            <a:noFill/>
          </a:ln>
        </p:spPr>
        <p:txBody>
          <a:bodyPr anchorCtr="0" anchor="t" bIns="180000" lIns="180000" spcFirstLastPara="1" rIns="180000" wrap="square" tIns="18000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429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324" name="Google Shape;324;p61"/>
          <p:cNvSpPr/>
          <p:nvPr>
            <p:ph idx="5" type="body"/>
          </p:nvPr>
        </p:nvSpPr>
        <p:spPr>
          <a:xfrm>
            <a:off x="3276363" y="1332000"/>
            <a:ext cx="2664000" cy="4646525"/>
          </a:xfrm>
          <a:prstGeom prst="roundRect">
            <a:avLst>
              <a:gd fmla="val 3974" name="adj"/>
            </a:avLst>
          </a:prstGeom>
          <a:solidFill>
            <a:srgbClr val="E3F4FF"/>
          </a:solidFill>
          <a:ln>
            <a:noFill/>
          </a:ln>
        </p:spPr>
        <p:txBody>
          <a:bodyPr anchorCtr="0" anchor="t" bIns="180000" lIns="180000" spcFirstLastPara="1" rIns="180000" wrap="square" tIns="18000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429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325" name="Google Shape;325;p61"/>
          <p:cNvSpPr/>
          <p:nvPr>
            <p:ph idx="6" type="body"/>
          </p:nvPr>
        </p:nvSpPr>
        <p:spPr>
          <a:xfrm>
            <a:off x="6192363" y="1332000"/>
            <a:ext cx="2664000" cy="4646525"/>
          </a:xfrm>
          <a:prstGeom prst="roundRect">
            <a:avLst>
              <a:gd fmla="val 4108" name="adj"/>
            </a:avLst>
          </a:prstGeom>
          <a:solidFill>
            <a:srgbClr val="E3F4FF"/>
          </a:solidFill>
          <a:ln>
            <a:noFill/>
          </a:ln>
        </p:spPr>
        <p:txBody>
          <a:bodyPr anchorCtr="0" anchor="t" bIns="180000" lIns="180000" spcFirstLastPara="1" rIns="180000" wrap="square" tIns="18000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429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326" name="Google Shape;326;p61"/>
          <p:cNvSpPr/>
          <p:nvPr/>
        </p:nvSpPr>
        <p:spPr>
          <a:xfrm>
            <a:off x="9395999" y="1293979"/>
            <a:ext cx="350806" cy="360000"/>
          </a:xfrm>
          <a:prstGeom prst="roundRect">
            <a:avLst>
              <a:gd fmla="val 50000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36000" lIns="0" spcFirstLastPara="1" rIns="1800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descr="A white arrows on a black background&#10;&#10;Description automatically generated" id="327" name="Google Shape;327;p6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9495505" y="1385587"/>
            <a:ext cx="173736" cy="1767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1906">
          <p15:clr>
            <a:srgbClr val="FBAE40"/>
          </p15:clr>
        </p15:guide>
        <p15:guide id="3" pos="2062">
          <p15:clr>
            <a:srgbClr val="FBAE40"/>
          </p15:clr>
        </p15:guide>
        <p15:guide id="4" pos="3743">
          <p15:clr>
            <a:srgbClr val="FBAE40"/>
          </p15:clr>
        </p15:guide>
        <p15:guide id="5" pos="3900">
          <p15:clr>
            <a:srgbClr val="FBAE40"/>
          </p15:clr>
        </p15:guide>
        <p15:guide id="6" pos="5579">
          <p15:clr>
            <a:srgbClr val="FBAE40"/>
          </p15:clr>
        </p15:guide>
        <p15:guide id="7" pos="5918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Picture - Side panel">
  <p:cSld name="Title and Two Picture - Side panel"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62"/>
          <p:cNvSpPr txBox="1"/>
          <p:nvPr>
            <p:ph idx="11" type="ftr"/>
          </p:nvPr>
        </p:nvSpPr>
        <p:spPr>
          <a:xfrm>
            <a:off x="1404001" y="6532953"/>
            <a:ext cx="4299093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330" name="Google Shape;330;p62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31" name="Google Shape;331;p62"/>
          <p:cNvSpPr txBox="1"/>
          <p:nvPr>
            <p:ph idx="1" type="body"/>
          </p:nvPr>
        </p:nvSpPr>
        <p:spPr>
          <a:xfrm>
            <a:off x="360363" y="684000"/>
            <a:ext cx="84960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2pPr>
            <a:lvl3pPr indent="-2286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4pPr>
            <a:lvl5pPr indent="-228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332" name="Google Shape;332;p62"/>
          <p:cNvSpPr txBox="1"/>
          <p:nvPr>
            <p:ph type="title"/>
          </p:nvPr>
        </p:nvSpPr>
        <p:spPr>
          <a:xfrm>
            <a:off x="360363" y="288000"/>
            <a:ext cx="84960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3" name="Google Shape;333;p62"/>
          <p:cNvSpPr/>
          <p:nvPr/>
        </p:nvSpPr>
        <p:spPr>
          <a:xfrm>
            <a:off x="9132000" y="0"/>
            <a:ext cx="3060000" cy="6351588"/>
          </a:xfrm>
          <a:prstGeom prst="rect">
            <a:avLst/>
          </a:prstGeom>
          <a:gradFill>
            <a:gsLst>
              <a:gs pos="0">
                <a:schemeClr val="accent3"/>
              </a:gs>
              <a:gs pos="80000">
                <a:schemeClr val="accent1"/>
              </a:gs>
              <a:gs pos="100000">
                <a:schemeClr val="accent1"/>
              </a:gs>
            </a:gsLst>
            <a:lin ang="189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34" name="Google Shape;334;p62"/>
          <p:cNvSpPr/>
          <p:nvPr>
            <p:ph idx="2" type="body"/>
          </p:nvPr>
        </p:nvSpPr>
        <p:spPr>
          <a:xfrm>
            <a:off x="9865895" y="1293979"/>
            <a:ext cx="1965742" cy="360000"/>
          </a:xfrm>
          <a:prstGeom prst="roundRect">
            <a:avLst>
              <a:gd fmla="val 50000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36000" lIns="0" spcFirstLastPara="1" rIns="0" wrap="square" tIns="0">
            <a:noAutofit/>
          </a:bodyPr>
          <a:lstStyle>
            <a:lvl1pPr indent="-228600" lvl="0" marL="45720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2pPr>
            <a:lvl3pPr indent="-3302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4pPr>
            <a:lvl5pPr indent="-3302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335" name="Google Shape;335;p62"/>
          <p:cNvSpPr txBox="1"/>
          <p:nvPr>
            <p:ph idx="3" type="body"/>
          </p:nvPr>
        </p:nvSpPr>
        <p:spPr>
          <a:xfrm>
            <a:off x="9396000" y="2087999"/>
            <a:ext cx="2437225" cy="38905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indent="-3302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4pPr>
            <a:lvl5pPr indent="-355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solidFill>
                  <a:schemeClr val="lt1"/>
                </a:solidFill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336" name="Google Shape;336;p62"/>
          <p:cNvSpPr txBox="1"/>
          <p:nvPr>
            <p:ph idx="4" type="body"/>
          </p:nvPr>
        </p:nvSpPr>
        <p:spPr>
          <a:xfrm>
            <a:off x="360363" y="1333201"/>
            <a:ext cx="4140000" cy="3225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latin typeface="Aleo"/>
                <a:ea typeface="Aleo"/>
                <a:cs typeface="Aleo"/>
                <a:sym typeface="Aleo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429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337" name="Google Shape;337;p62"/>
          <p:cNvSpPr txBox="1"/>
          <p:nvPr>
            <p:ph idx="5" type="body"/>
          </p:nvPr>
        </p:nvSpPr>
        <p:spPr>
          <a:xfrm>
            <a:off x="4711700" y="1333201"/>
            <a:ext cx="4140000" cy="3225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latin typeface="Aleo"/>
                <a:ea typeface="Aleo"/>
                <a:cs typeface="Aleo"/>
                <a:sym typeface="Aleo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429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338" name="Google Shape;338;p62"/>
          <p:cNvSpPr/>
          <p:nvPr>
            <p:ph idx="6" type="pic"/>
          </p:nvPr>
        </p:nvSpPr>
        <p:spPr>
          <a:xfrm>
            <a:off x="360363" y="1655763"/>
            <a:ext cx="4140000" cy="4140237"/>
          </a:xfrm>
          <a:prstGeom prst="roundRect">
            <a:avLst>
              <a:gd fmla="val 2779" name="adj"/>
            </a:avLst>
          </a:prstGeom>
          <a:solidFill>
            <a:srgbClr val="D8D8D8"/>
          </a:solidFill>
          <a:ln>
            <a:noFill/>
          </a:ln>
        </p:spPr>
      </p:sp>
      <p:sp>
        <p:nvSpPr>
          <p:cNvPr id="339" name="Google Shape;339;p62"/>
          <p:cNvSpPr txBox="1"/>
          <p:nvPr>
            <p:ph idx="7" type="body"/>
          </p:nvPr>
        </p:nvSpPr>
        <p:spPr>
          <a:xfrm>
            <a:off x="360363" y="5832237"/>
            <a:ext cx="4141787" cy="19695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latin typeface="Aleo"/>
                <a:ea typeface="Aleo"/>
                <a:cs typeface="Aleo"/>
                <a:sym typeface="Aleo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429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340" name="Google Shape;340;p62"/>
          <p:cNvSpPr/>
          <p:nvPr>
            <p:ph idx="8" type="pic"/>
          </p:nvPr>
        </p:nvSpPr>
        <p:spPr>
          <a:xfrm>
            <a:off x="4709913" y="1655763"/>
            <a:ext cx="4140000" cy="4140237"/>
          </a:xfrm>
          <a:prstGeom prst="roundRect">
            <a:avLst>
              <a:gd fmla="val 2779" name="adj"/>
            </a:avLst>
          </a:prstGeom>
          <a:solidFill>
            <a:srgbClr val="D8D8D8"/>
          </a:solidFill>
          <a:ln>
            <a:noFill/>
          </a:ln>
        </p:spPr>
      </p:sp>
      <p:sp>
        <p:nvSpPr>
          <p:cNvPr id="341" name="Google Shape;341;p62"/>
          <p:cNvSpPr txBox="1"/>
          <p:nvPr>
            <p:ph idx="9" type="body"/>
          </p:nvPr>
        </p:nvSpPr>
        <p:spPr>
          <a:xfrm>
            <a:off x="4709913" y="5832237"/>
            <a:ext cx="4141787" cy="19695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latin typeface="Aleo"/>
                <a:ea typeface="Aleo"/>
                <a:cs typeface="Aleo"/>
                <a:sym typeface="Aleo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429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342" name="Google Shape;342;p62"/>
          <p:cNvSpPr/>
          <p:nvPr/>
        </p:nvSpPr>
        <p:spPr>
          <a:xfrm>
            <a:off x="9395999" y="1293979"/>
            <a:ext cx="350806" cy="360000"/>
          </a:xfrm>
          <a:prstGeom prst="roundRect">
            <a:avLst>
              <a:gd fmla="val 50000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36000" lIns="0" spcFirstLastPara="1" rIns="1800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descr="A white arrows on a black background&#10;&#10;Description automatically generated" id="343" name="Google Shape;343;p6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9495505" y="1385587"/>
            <a:ext cx="173736" cy="1767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2836">
          <p15:clr>
            <a:srgbClr val="FBAE40"/>
          </p15:clr>
        </p15:guide>
        <p15:guide id="3" pos="2968">
          <p15:clr>
            <a:srgbClr val="FBAE40"/>
          </p15:clr>
        </p15:guide>
        <p15:guide id="4" pos="5576">
          <p15:clr>
            <a:srgbClr val="FBAE40"/>
          </p15:clr>
        </p15:guide>
        <p15:guide id="5" pos="5918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63"/>
          <p:cNvSpPr txBox="1"/>
          <p:nvPr>
            <p:ph type="title"/>
          </p:nvPr>
        </p:nvSpPr>
        <p:spPr>
          <a:xfrm>
            <a:off x="360363" y="288000"/>
            <a:ext cx="11472836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6" name="Google Shape;346;p63"/>
          <p:cNvSpPr txBox="1"/>
          <p:nvPr>
            <p:ph idx="11" type="ftr"/>
          </p:nvPr>
        </p:nvSpPr>
        <p:spPr>
          <a:xfrm>
            <a:off x="1404001" y="6532953"/>
            <a:ext cx="4299093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347" name="Google Shape;347;p63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48" name="Google Shape;348;p63"/>
          <p:cNvSpPr txBox="1"/>
          <p:nvPr>
            <p:ph idx="1" type="body"/>
          </p:nvPr>
        </p:nvSpPr>
        <p:spPr>
          <a:xfrm>
            <a:off x="360363" y="684000"/>
            <a:ext cx="11472862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2pPr>
            <a:lvl3pPr indent="-2286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4pPr>
            <a:lvl5pPr indent="-228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64"/>
          <p:cNvSpPr txBox="1"/>
          <p:nvPr>
            <p:ph idx="11" type="ftr"/>
          </p:nvPr>
        </p:nvSpPr>
        <p:spPr>
          <a:xfrm>
            <a:off x="1404001" y="6532953"/>
            <a:ext cx="4299093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351" name="Google Shape;351;p64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3" showMasterSp="0">
  <p:cSld name="Title Slide 3">
    <p:bg>
      <p:bgPr>
        <a:gradFill>
          <a:gsLst>
            <a:gs pos="0">
              <a:srgbClr val="002244"/>
            </a:gs>
            <a:gs pos="40000">
              <a:srgbClr val="002244"/>
            </a:gs>
            <a:gs pos="100000">
              <a:srgbClr val="003CB2"/>
            </a:gs>
          </a:gsLst>
          <a:lin ang="8100000" scaled="0"/>
        </a:gradFill>
      </p:bgPr>
    </p:bg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29"/>
          <p:cNvSpPr/>
          <p:nvPr>
            <p:ph idx="2" type="pic"/>
          </p:nvPr>
        </p:nvSpPr>
        <p:spPr>
          <a:xfrm>
            <a:off x="8136000" y="0"/>
            <a:ext cx="4056000" cy="68580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40" name="Google Shape;40;p29"/>
          <p:cNvSpPr txBox="1"/>
          <p:nvPr>
            <p:ph type="ctrTitle"/>
          </p:nvPr>
        </p:nvSpPr>
        <p:spPr>
          <a:xfrm>
            <a:off x="1836000" y="2880000"/>
            <a:ext cx="3960000" cy="43829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leo"/>
              <a:buNone/>
              <a:defRPr sz="25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29"/>
          <p:cNvSpPr txBox="1"/>
          <p:nvPr>
            <p:ph idx="1" type="subTitle"/>
          </p:nvPr>
        </p:nvSpPr>
        <p:spPr>
          <a:xfrm>
            <a:off x="1836000" y="3318294"/>
            <a:ext cx="3960000" cy="193950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500">
                <a:solidFill>
                  <a:schemeClr val="lt1"/>
                </a:solidFill>
                <a:latin typeface="Aleo Light"/>
                <a:ea typeface="Aleo Light"/>
                <a:cs typeface="Aleo Light"/>
                <a:sym typeface="Aleo Light"/>
              </a:defRPr>
            </a:lvl1pPr>
            <a:lvl2pPr lvl="1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/>
            </a:lvl2pPr>
            <a:lvl3pPr lvl="2" algn="ctr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/>
            </a:lvl3pPr>
            <a:lvl4pPr lvl="3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4pPr>
            <a:lvl5pPr lvl="4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5pPr>
            <a:lvl6pPr lvl="5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6pPr>
            <a:lvl7pPr lvl="6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7pPr>
            <a:lvl8pPr lvl="7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/>
            </a:lvl8pPr>
            <a:lvl9pPr lvl="8" algn="ctr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42" name="Google Shape;42;p29"/>
          <p:cNvSpPr txBox="1"/>
          <p:nvPr>
            <p:ph idx="3" type="body"/>
          </p:nvPr>
        </p:nvSpPr>
        <p:spPr>
          <a:xfrm>
            <a:off x="1836738" y="1655764"/>
            <a:ext cx="3959225" cy="90961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>
                <a:solidFill>
                  <a:schemeClr val="accent2"/>
                </a:solidFill>
              </a:defRPr>
            </a:lvl2pPr>
            <a:lvl3pPr indent="-3302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2"/>
              </a:buClr>
              <a:buSzPts val="1600"/>
              <a:buChar char="•"/>
              <a:defRPr>
                <a:solidFill>
                  <a:schemeClr val="accent2"/>
                </a:solidFill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000"/>
              <a:buNone/>
              <a:defRPr>
                <a:solidFill>
                  <a:schemeClr val="accent2"/>
                </a:solidFill>
              </a:defRPr>
            </a:lvl4pPr>
            <a:lvl5pPr indent="-355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accent2"/>
                </a:solidFill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43" name="Google Shape;43;p29"/>
          <p:cNvSpPr/>
          <p:nvPr>
            <p:ph idx="10" type="dt"/>
          </p:nvPr>
        </p:nvSpPr>
        <p:spPr>
          <a:xfrm>
            <a:off x="1836000" y="5507241"/>
            <a:ext cx="1800044" cy="360000"/>
          </a:xfrm>
          <a:prstGeom prst="roundRect">
            <a:avLst>
              <a:gd fmla="val 50000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3600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close-up of a black background&#10;&#10;Description automatically generated" id="44" name="Google Shape;44;p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08000" y="900000"/>
            <a:ext cx="2052000" cy="658552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29"/>
          <p:cNvSpPr txBox="1"/>
          <p:nvPr>
            <p:ph idx="4" type="body"/>
          </p:nvPr>
        </p:nvSpPr>
        <p:spPr>
          <a:xfrm>
            <a:off x="3931200" y="3938400"/>
            <a:ext cx="5835600" cy="29196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/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429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1156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">
  <p:cSld name="Custom Layout"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65"/>
          <p:cNvSpPr txBox="1"/>
          <p:nvPr>
            <p:ph type="title"/>
          </p:nvPr>
        </p:nvSpPr>
        <p:spPr>
          <a:xfrm>
            <a:off x="360363" y="288000"/>
            <a:ext cx="11472836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4" name="Google Shape;354;p65"/>
          <p:cNvSpPr txBox="1"/>
          <p:nvPr>
            <p:ph idx="10" type="dt"/>
          </p:nvPr>
        </p:nvSpPr>
        <p:spPr>
          <a:xfrm>
            <a:off x="9494808" y="6534000"/>
            <a:ext cx="1800044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5" name="Google Shape;355;p65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- Light 1" showMasterSp="0">
  <p:cSld name="Title Slide - Light 1">
    <p:bg>
      <p:bgPr>
        <a:solidFill>
          <a:srgbClr val="D8D8D8"/>
        </a:solidFill>
      </p:bgPr>
    </p:bg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30"/>
          <p:cNvSpPr txBox="1"/>
          <p:nvPr>
            <p:ph type="ctrTitle"/>
          </p:nvPr>
        </p:nvSpPr>
        <p:spPr>
          <a:xfrm>
            <a:off x="1836000" y="2880000"/>
            <a:ext cx="3960000" cy="43829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Aleo"/>
              <a:buNone/>
              <a:defRPr sz="25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30"/>
          <p:cNvSpPr txBox="1"/>
          <p:nvPr>
            <p:ph idx="1" type="subTitle"/>
          </p:nvPr>
        </p:nvSpPr>
        <p:spPr>
          <a:xfrm>
            <a:off x="1836000" y="3318294"/>
            <a:ext cx="3960000" cy="193950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solidFill>
                  <a:schemeClr val="dk2"/>
                </a:solidFill>
                <a:latin typeface="Aleo Light"/>
                <a:ea typeface="Aleo Light"/>
                <a:cs typeface="Aleo Light"/>
                <a:sym typeface="Aleo Light"/>
              </a:defRPr>
            </a:lvl1pPr>
            <a:lvl2pPr lvl="1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/>
            </a:lvl2pPr>
            <a:lvl3pPr lvl="2" algn="ctr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/>
            </a:lvl3pPr>
            <a:lvl4pPr lvl="3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4pPr>
            <a:lvl5pPr lvl="4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5pPr>
            <a:lvl6pPr lvl="5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6pPr>
            <a:lvl7pPr lvl="6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7pPr>
            <a:lvl8pPr lvl="7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/>
            </a:lvl8pPr>
            <a:lvl9pPr lvl="8" algn="ctr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49" name="Google Shape;49;p30"/>
          <p:cNvSpPr txBox="1"/>
          <p:nvPr>
            <p:ph idx="2" type="body"/>
          </p:nvPr>
        </p:nvSpPr>
        <p:spPr>
          <a:xfrm>
            <a:off x="1836738" y="1655764"/>
            <a:ext cx="3959225" cy="90961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>
                <a:solidFill>
                  <a:schemeClr val="accent3"/>
                </a:solidFill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>
                <a:solidFill>
                  <a:schemeClr val="accent2"/>
                </a:solidFill>
              </a:defRPr>
            </a:lvl2pPr>
            <a:lvl3pPr indent="-3302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2"/>
              </a:buClr>
              <a:buSzPts val="1600"/>
              <a:buChar char="•"/>
              <a:defRPr>
                <a:solidFill>
                  <a:schemeClr val="accent2"/>
                </a:solidFill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000"/>
              <a:buNone/>
              <a:defRPr>
                <a:solidFill>
                  <a:schemeClr val="accent2"/>
                </a:solidFill>
              </a:defRPr>
            </a:lvl4pPr>
            <a:lvl5pPr indent="-355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accent2"/>
                </a:solidFill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50" name="Google Shape;50;p30"/>
          <p:cNvSpPr/>
          <p:nvPr>
            <p:ph idx="10" type="dt"/>
          </p:nvPr>
        </p:nvSpPr>
        <p:spPr>
          <a:xfrm>
            <a:off x="1836000" y="5507241"/>
            <a:ext cx="1800044" cy="360000"/>
          </a:xfrm>
          <a:prstGeom prst="roundRect">
            <a:avLst>
              <a:gd fmla="val 50000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3600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51" name="Google Shape;51;p3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08000" y="900000"/>
            <a:ext cx="2051999" cy="6585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pos="115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- Light 2" showMasterSp="0">
  <p:cSld name="Title Slide - Light 2">
    <p:bg>
      <p:bgPr>
        <a:gradFill>
          <a:gsLst>
            <a:gs pos="0">
              <a:schemeClr val="lt1"/>
            </a:gs>
            <a:gs pos="100000">
              <a:srgbClr val="28B4FF"/>
            </a:gs>
          </a:gsLst>
          <a:lin ang="8100000" scaled="0"/>
        </a:gradFill>
      </p:bgPr>
    </p:bg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31"/>
          <p:cNvSpPr/>
          <p:nvPr>
            <p:ph idx="10" type="dt"/>
          </p:nvPr>
        </p:nvSpPr>
        <p:spPr>
          <a:xfrm>
            <a:off x="1836000" y="5507241"/>
            <a:ext cx="1800044" cy="360000"/>
          </a:xfrm>
          <a:prstGeom prst="roundRect">
            <a:avLst>
              <a:gd fmla="val 50000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3600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54" name="Google Shape;54;p3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08000" y="900000"/>
            <a:ext cx="2051999" cy="658552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31"/>
          <p:cNvSpPr/>
          <p:nvPr>
            <p:ph idx="2" type="pic"/>
          </p:nvPr>
        </p:nvSpPr>
        <p:spPr>
          <a:xfrm>
            <a:off x="8136000" y="0"/>
            <a:ext cx="4056000" cy="68580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56" name="Google Shape;56;p31"/>
          <p:cNvSpPr txBox="1"/>
          <p:nvPr>
            <p:ph type="ctrTitle"/>
          </p:nvPr>
        </p:nvSpPr>
        <p:spPr>
          <a:xfrm>
            <a:off x="1836000" y="2880000"/>
            <a:ext cx="3960000" cy="43829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Aleo"/>
              <a:buNone/>
              <a:defRPr sz="25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31"/>
          <p:cNvSpPr txBox="1"/>
          <p:nvPr>
            <p:ph idx="1" type="subTitle"/>
          </p:nvPr>
        </p:nvSpPr>
        <p:spPr>
          <a:xfrm>
            <a:off x="1836000" y="3318294"/>
            <a:ext cx="3960000" cy="193950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solidFill>
                  <a:schemeClr val="dk2"/>
                </a:solidFill>
                <a:latin typeface="Aleo Light"/>
                <a:ea typeface="Aleo Light"/>
                <a:cs typeface="Aleo Light"/>
                <a:sym typeface="Aleo Light"/>
              </a:defRPr>
            </a:lvl1pPr>
            <a:lvl2pPr lvl="1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/>
            </a:lvl2pPr>
            <a:lvl3pPr lvl="2" algn="ctr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/>
            </a:lvl3pPr>
            <a:lvl4pPr lvl="3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4pPr>
            <a:lvl5pPr lvl="4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5pPr>
            <a:lvl6pPr lvl="5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6pPr>
            <a:lvl7pPr lvl="6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7pPr>
            <a:lvl8pPr lvl="7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/>
            </a:lvl8pPr>
            <a:lvl9pPr lvl="8" algn="ctr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58" name="Google Shape;58;p31"/>
          <p:cNvSpPr txBox="1"/>
          <p:nvPr>
            <p:ph idx="3" type="body"/>
          </p:nvPr>
        </p:nvSpPr>
        <p:spPr>
          <a:xfrm>
            <a:off x="1836738" y="1655764"/>
            <a:ext cx="3959225" cy="90961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>
                <a:solidFill>
                  <a:schemeClr val="accent2"/>
                </a:solidFill>
              </a:defRPr>
            </a:lvl2pPr>
            <a:lvl3pPr indent="-3302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2"/>
              </a:buClr>
              <a:buSzPts val="1600"/>
              <a:buChar char="•"/>
              <a:defRPr>
                <a:solidFill>
                  <a:schemeClr val="accent2"/>
                </a:solidFill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000"/>
              <a:buNone/>
              <a:defRPr>
                <a:solidFill>
                  <a:schemeClr val="accent2"/>
                </a:solidFill>
              </a:defRPr>
            </a:lvl4pPr>
            <a:lvl5pPr indent="-355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accent2"/>
                </a:solidFill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1156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- Light 3" showMasterSp="0">
  <p:cSld name="Title Slide - Light 3">
    <p:bg>
      <p:bgPr>
        <a:gradFill>
          <a:gsLst>
            <a:gs pos="0">
              <a:schemeClr val="lt1"/>
            </a:gs>
            <a:gs pos="100000">
              <a:srgbClr val="28B4FF"/>
            </a:gs>
          </a:gsLst>
          <a:lin ang="8100000" scaled="0"/>
        </a:gradFill>
      </p:bgPr>
    </p:bg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32"/>
          <p:cNvSpPr txBox="1"/>
          <p:nvPr>
            <p:ph type="ctrTitle"/>
          </p:nvPr>
        </p:nvSpPr>
        <p:spPr>
          <a:xfrm>
            <a:off x="1836000" y="2880000"/>
            <a:ext cx="3960000" cy="43829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Aleo"/>
              <a:buNone/>
              <a:defRPr sz="25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32"/>
          <p:cNvSpPr txBox="1"/>
          <p:nvPr>
            <p:ph idx="1" type="subTitle"/>
          </p:nvPr>
        </p:nvSpPr>
        <p:spPr>
          <a:xfrm>
            <a:off x="1836000" y="3318294"/>
            <a:ext cx="3960000" cy="193950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solidFill>
                  <a:schemeClr val="dk2"/>
                </a:solidFill>
                <a:latin typeface="Aleo Light"/>
                <a:ea typeface="Aleo Light"/>
                <a:cs typeface="Aleo Light"/>
                <a:sym typeface="Aleo Light"/>
              </a:defRPr>
            </a:lvl1pPr>
            <a:lvl2pPr lvl="1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/>
            </a:lvl2pPr>
            <a:lvl3pPr lvl="2" algn="ctr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/>
            </a:lvl3pPr>
            <a:lvl4pPr lvl="3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4pPr>
            <a:lvl5pPr lvl="4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5pPr>
            <a:lvl6pPr lvl="5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6pPr>
            <a:lvl7pPr lvl="6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7pPr>
            <a:lvl8pPr lvl="7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/>
            </a:lvl8pPr>
            <a:lvl9pPr lvl="8" algn="ctr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62" name="Google Shape;62;p32"/>
          <p:cNvSpPr txBox="1"/>
          <p:nvPr>
            <p:ph idx="2" type="body"/>
          </p:nvPr>
        </p:nvSpPr>
        <p:spPr>
          <a:xfrm>
            <a:off x="1836738" y="1655764"/>
            <a:ext cx="3959225" cy="90961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>
                <a:solidFill>
                  <a:schemeClr val="accent2"/>
                </a:solidFill>
              </a:defRPr>
            </a:lvl2pPr>
            <a:lvl3pPr indent="-3302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2"/>
              </a:buClr>
              <a:buSzPts val="1600"/>
              <a:buChar char="•"/>
              <a:defRPr>
                <a:solidFill>
                  <a:schemeClr val="accent2"/>
                </a:solidFill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000"/>
              <a:buNone/>
              <a:defRPr>
                <a:solidFill>
                  <a:schemeClr val="accent2"/>
                </a:solidFill>
              </a:defRPr>
            </a:lvl4pPr>
            <a:lvl5pPr indent="-355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accent2"/>
                </a:solidFill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63" name="Google Shape;63;p32"/>
          <p:cNvSpPr/>
          <p:nvPr>
            <p:ph idx="10" type="dt"/>
          </p:nvPr>
        </p:nvSpPr>
        <p:spPr>
          <a:xfrm>
            <a:off x="1836000" y="5507241"/>
            <a:ext cx="1800044" cy="360000"/>
          </a:xfrm>
          <a:prstGeom prst="roundRect">
            <a:avLst>
              <a:gd fmla="val 50000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3600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64" name="Google Shape;64;p3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08000" y="900000"/>
            <a:ext cx="2051999" cy="658552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32"/>
          <p:cNvSpPr/>
          <p:nvPr>
            <p:ph idx="3" type="pic"/>
          </p:nvPr>
        </p:nvSpPr>
        <p:spPr>
          <a:xfrm>
            <a:off x="8136000" y="0"/>
            <a:ext cx="4056000" cy="6858000"/>
          </a:xfrm>
          <a:prstGeom prst="rect">
            <a:avLst/>
          </a:prstGeom>
          <a:solidFill>
            <a:srgbClr val="D8D8D8"/>
          </a:solidFill>
          <a:ln>
            <a:noFill/>
          </a:ln>
        </p:spPr>
      </p:sp>
      <p:sp>
        <p:nvSpPr>
          <p:cNvPr id="66" name="Google Shape;66;p32"/>
          <p:cNvSpPr txBox="1"/>
          <p:nvPr>
            <p:ph idx="4" type="body"/>
          </p:nvPr>
        </p:nvSpPr>
        <p:spPr>
          <a:xfrm>
            <a:off x="3931200" y="3938400"/>
            <a:ext cx="5835600" cy="29196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/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429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1156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33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69" name="Google Shape;69;p33"/>
          <p:cNvSpPr txBox="1"/>
          <p:nvPr>
            <p:ph idx="1" type="body"/>
          </p:nvPr>
        </p:nvSpPr>
        <p:spPr>
          <a:xfrm>
            <a:off x="360363" y="684000"/>
            <a:ext cx="11472862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2pPr>
            <a:lvl3pPr indent="-2286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4pPr>
            <a:lvl5pPr indent="-228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70" name="Google Shape;70;p33"/>
          <p:cNvSpPr txBox="1"/>
          <p:nvPr>
            <p:ph type="title"/>
          </p:nvPr>
        </p:nvSpPr>
        <p:spPr>
          <a:xfrm>
            <a:off x="360363" y="288000"/>
            <a:ext cx="11472836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33"/>
          <p:cNvSpPr txBox="1"/>
          <p:nvPr>
            <p:ph idx="2" type="body"/>
          </p:nvPr>
        </p:nvSpPr>
        <p:spPr>
          <a:xfrm>
            <a:off x="360363" y="1655763"/>
            <a:ext cx="11472837" cy="432276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2pPr>
            <a:lvl3pPr indent="-3429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indent="-355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/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/>
            </a:lvl6pPr>
            <a:lvl7pPr indent="-3048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6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Picture">
  <p:cSld name="Title and Picture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4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74" name="Google Shape;74;p34"/>
          <p:cNvSpPr txBox="1"/>
          <p:nvPr>
            <p:ph idx="1" type="body"/>
          </p:nvPr>
        </p:nvSpPr>
        <p:spPr>
          <a:xfrm>
            <a:off x="360363" y="684000"/>
            <a:ext cx="11472862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1pPr>
            <a:lvl2pPr indent="-228600" lvl="1" marL="914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2pPr>
            <a:lvl3pPr indent="-228600" lvl="2" marL="13716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3pPr>
            <a:lvl4pPr indent="-228600" lvl="3" marL="18288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4pPr>
            <a:lvl5pPr indent="-228600" lvl="4" marL="22860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None/>
              <a:defRPr sz="2500">
                <a:latin typeface="Aleo Light"/>
                <a:ea typeface="Aleo Light"/>
                <a:cs typeface="Aleo Light"/>
                <a:sym typeface="Aleo Light"/>
              </a:defRPr>
            </a:lvl5pPr>
            <a:lvl6pPr indent="-228600" lvl="5" marL="27432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6pPr>
            <a:lvl7pPr indent="-342900" lvl="6" marL="32004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7pPr>
            <a:lvl8pPr indent="-228600" lvl="7" marL="365760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8pPr>
            <a:lvl9pPr indent="-228600" lvl="8" marL="411480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/>
            </a:lvl9pPr>
          </a:lstStyle>
          <a:p/>
        </p:txBody>
      </p:sp>
      <p:sp>
        <p:nvSpPr>
          <p:cNvPr id="75" name="Google Shape;75;p34"/>
          <p:cNvSpPr txBox="1"/>
          <p:nvPr>
            <p:ph type="title"/>
          </p:nvPr>
        </p:nvSpPr>
        <p:spPr>
          <a:xfrm>
            <a:off x="360363" y="288000"/>
            <a:ext cx="11472836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34"/>
          <p:cNvSpPr/>
          <p:nvPr>
            <p:ph idx="2" type="pic"/>
          </p:nvPr>
        </p:nvSpPr>
        <p:spPr>
          <a:xfrm>
            <a:off x="360363" y="1655763"/>
            <a:ext cx="11472837" cy="4322761"/>
          </a:xfrm>
          <a:prstGeom prst="roundRect">
            <a:avLst>
              <a:gd fmla="val 2558" name="adj"/>
            </a:avLst>
          </a:prstGeom>
          <a:solidFill>
            <a:srgbClr val="D8D8D8"/>
          </a:solidFill>
          <a:ln>
            <a:noFill/>
          </a:ln>
        </p:spPr>
      </p: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19.xml"/><Relationship Id="rId42" Type="http://schemas.openxmlformats.org/officeDocument/2006/relationships/theme" Target="../theme/theme2.xml"/><Relationship Id="rId41" Type="http://schemas.openxmlformats.org/officeDocument/2006/relationships/slideLayout" Target="../slideLayouts/slideLayout40.xml"/><Relationship Id="rId22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20.xml"/><Relationship Id="rId24" Type="http://schemas.openxmlformats.org/officeDocument/2006/relationships/slideLayout" Target="../slideLayouts/slideLayout23.xml"/><Relationship Id="rId23" Type="http://schemas.openxmlformats.org/officeDocument/2006/relationships/slideLayout" Target="../slideLayouts/slideLayout22.xml"/><Relationship Id="rId1" Type="http://schemas.openxmlformats.org/officeDocument/2006/relationships/image" Target="../media/image3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26" Type="http://schemas.openxmlformats.org/officeDocument/2006/relationships/slideLayout" Target="../slideLayouts/slideLayout25.xml"/><Relationship Id="rId25" Type="http://schemas.openxmlformats.org/officeDocument/2006/relationships/slideLayout" Target="../slideLayouts/slideLayout24.xml"/><Relationship Id="rId28" Type="http://schemas.openxmlformats.org/officeDocument/2006/relationships/slideLayout" Target="../slideLayouts/slideLayout27.xml"/><Relationship Id="rId27" Type="http://schemas.openxmlformats.org/officeDocument/2006/relationships/slideLayout" Target="../slideLayouts/slideLayout26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29" Type="http://schemas.openxmlformats.org/officeDocument/2006/relationships/slideLayout" Target="../slideLayouts/slideLayout28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31" Type="http://schemas.openxmlformats.org/officeDocument/2006/relationships/slideLayout" Target="../slideLayouts/slideLayout30.xml"/><Relationship Id="rId30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0.xml"/><Relationship Id="rId33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9.xml"/><Relationship Id="rId32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12.xml"/><Relationship Id="rId35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11.xml"/><Relationship Id="rId34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14.xml"/><Relationship Id="rId37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13.xml"/><Relationship Id="rId36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16.xml"/><Relationship Id="rId39" Type="http://schemas.openxmlformats.org/officeDocument/2006/relationships/slideLayout" Target="../slideLayouts/slideLayout38.xml"/><Relationship Id="rId16" Type="http://schemas.openxmlformats.org/officeDocument/2006/relationships/slideLayout" Target="../slideLayouts/slideLayout15.xml"/><Relationship Id="rId38" Type="http://schemas.openxmlformats.org/officeDocument/2006/relationships/slideLayout" Target="../slideLayouts/slideLayout37.xml"/><Relationship Id="rId19" Type="http://schemas.openxmlformats.org/officeDocument/2006/relationships/slideLayout" Target="../slideLayouts/slideLayout18.xml"/><Relationship Id="rId18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25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6351565"/>
            <a:ext cx="12193200" cy="506435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25"/>
          <p:cNvSpPr txBox="1"/>
          <p:nvPr>
            <p:ph type="title"/>
          </p:nvPr>
        </p:nvSpPr>
        <p:spPr>
          <a:xfrm>
            <a:off x="360363" y="288000"/>
            <a:ext cx="11472836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Aleo"/>
              <a:buNone/>
              <a:defRPr b="0" i="0" sz="2500" u="none" cap="none" strike="noStrike">
                <a:solidFill>
                  <a:schemeClr val="dk2"/>
                </a:solidFill>
                <a:latin typeface="Aleo"/>
                <a:ea typeface="Aleo"/>
                <a:cs typeface="Aleo"/>
                <a:sym typeface="Ale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2" name="Google Shape;12;p25"/>
          <p:cNvSpPr txBox="1"/>
          <p:nvPr>
            <p:ph idx="1" type="body"/>
          </p:nvPr>
        </p:nvSpPr>
        <p:spPr>
          <a:xfrm>
            <a:off x="360363" y="1655763"/>
            <a:ext cx="11472837" cy="432276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28600" lvl="1" marL="914400" marR="0" rt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leo"/>
                <a:ea typeface="Aleo"/>
                <a:cs typeface="Aleo"/>
                <a:sym typeface="Aleo"/>
              </a:defRPr>
            </a:lvl2pPr>
            <a:lvl3pPr indent="-330200" lvl="2" marL="1371600" marR="0" rtl="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228600" lvl="3" marL="1828800" marR="0" rt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55600" lvl="4" marL="2286000" marR="0" rt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228600" lvl="5" marL="2743200" marR="0" rt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04800" lvl="6" marL="3200400" marR="0" rt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228600" lvl="7" marL="3657600" marR="0" rt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600"/>
              <a:buFont typeface="Arial"/>
              <a:buNone/>
              <a:defRPr b="0" i="0" sz="5600" u="none" cap="none" strike="noStrike">
                <a:solidFill>
                  <a:schemeClr val="accent3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indent="-228600" lvl="8" marL="4114800" marR="0" rtl="0" algn="l">
              <a:lnSpc>
                <a:spcPct val="112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accent3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/>
        </p:txBody>
      </p:sp>
      <p:sp>
        <p:nvSpPr>
          <p:cNvPr id="13" name="Google Shape;13;p25"/>
          <p:cNvSpPr txBox="1"/>
          <p:nvPr>
            <p:ph idx="10" type="dt"/>
          </p:nvPr>
        </p:nvSpPr>
        <p:spPr>
          <a:xfrm>
            <a:off x="9494808" y="6534000"/>
            <a:ext cx="1800044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0" u="none" cap="none" strike="noStrik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4" name="Google Shape;14;p25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leo"/>
                <a:ea typeface="Aleo"/>
                <a:cs typeface="Aleo"/>
                <a:sym typeface="Ale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5" name="Google Shape;15;p25"/>
          <p:cNvSpPr txBox="1"/>
          <p:nvPr/>
        </p:nvSpPr>
        <p:spPr>
          <a:xfrm>
            <a:off x="190500" y="6530340"/>
            <a:ext cx="1857375" cy="1371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 u="none" cap="none" strike="noStrike">
                <a:solidFill>
                  <a:srgbClr val="0078D7"/>
                </a:solidFill>
                <a:latin typeface="Rockwell"/>
                <a:ea typeface="Rockwell"/>
                <a:cs typeface="Rockwell"/>
                <a:sym typeface="Rockwell"/>
              </a:rPr>
              <a:t>Information Classification: General</a:t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  <p:sldLayoutId id="2147483683" r:id="rId36"/>
    <p:sldLayoutId id="2147483684" r:id="rId37"/>
    <p:sldLayoutId id="2147483685" r:id="rId38"/>
    <p:sldLayoutId id="2147483686" r:id="rId39"/>
    <p:sldLayoutId id="2147483687" r:id="rId40"/>
    <p:sldLayoutId id="2147483688" r:id="rId4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227">
          <p15:clr>
            <a:srgbClr val="F26B43"/>
          </p15:clr>
        </p15:guide>
        <p15:guide id="4" pos="7454">
          <p15:clr>
            <a:srgbClr val="F26B43"/>
          </p15:clr>
        </p15:guide>
        <p15:guide id="5" orient="horz" pos="1043">
          <p15:clr>
            <a:srgbClr val="F26B43"/>
          </p15:clr>
        </p15:guide>
        <p15:guide id="6" orient="horz" pos="3766">
          <p15:clr>
            <a:srgbClr val="F26B43"/>
          </p15:clr>
        </p15:guide>
        <p15:guide id="7" orient="horz" pos="400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20" Type="http://schemas.openxmlformats.org/officeDocument/2006/relationships/image" Target="../media/image61.png"/><Relationship Id="rId22" Type="http://schemas.openxmlformats.org/officeDocument/2006/relationships/image" Target="../media/image62.png"/><Relationship Id="rId21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7.png"/><Relationship Id="rId4" Type="http://schemas.openxmlformats.org/officeDocument/2006/relationships/image" Target="../media/image41.png"/><Relationship Id="rId9" Type="http://schemas.openxmlformats.org/officeDocument/2006/relationships/image" Target="../media/image59.png"/><Relationship Id="rId5" Type="http://schemas.openxmlformats.org/officeDocument/2006/relationships/image" Target="../media/image47.png"/><Relationship Id="rId6" Type="http://schemas.openxmlformats.org/officeDocument/2006/relationships/image" Target="../media/image49.png"/><Relationship Id="rId7" Type="http://schemas.openxmlformats.org/officeDocument/2006/relationships/image" Target="../media/image43.png"/><Relationship Id="rId8" Type="http://schemas.openxmlformats.org/officeDocument/2006/relationships/image" Target="../media/image51.png"/><Relationship Id="rId11" Type="http://schemas.openxmlformats.org/officeDocument/2006/relationships/image" Target="../media/image60.png"/><Relationship Id="rId10" Type="http://schemas.openxmlformats.org/officeDocument/2006/relationships/image" Target="../media/image48.png"/><Relationship Id="rId13" Type="http://schemas.openxmlformats.org/officeDocument/2006/relationships/image" Target="../media/image45.png"/><Relationship Id="rId12" Type="http://schemas.openxmlformats.org/officeDocument/2006/relationships/image" Target="../media/image42.png"/><Relationship Id="rId15" Type="http://schemas.openxmlformats.org/officeDocument/2006/relationships/image" Target="../media/image54.png"/><Relationship Id="rId14" Type="http://schemas.openxmlformats.org/officeDocument/2006/relationships/image" Target="../media/image46.png"/><Relationship Id="rId17" Type="http://schemas.openxmlformats.org/officeDocument/2006/relationships/image" Target="../media/image52.png"/><Relationship Id="rId16" Type="http://schemas.openxmlformats.org/officeDocument/2006/relationships/image" Target="../media/image53.png"/><Relationship Id="rId19" Type="http://schemas.openxmlformats.org/officeDocument/2006/relationships/image" Target="../media/image55.png"/><Relationship Id="rId18" Type="http://schemas.openxmlformats.org/officeDocument/2006/relationships/image" Target="../media/image12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67.png"/><Relationship Id="rId4" Type="http://schemas.openxmlformats.org/officeDocument/2006/relationships/image" Target="../media/image9.png"/><Relationship Id="rId5" Type="http://schemas.openxmlformats.org/officeDocument/2006/relationships/image" Target="../media/image73.png"/><Relationship Id="rId6" Type="http://schemas.openxmlformats.org/officeDocument/2006/relationships/image" Target="../media/image7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68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78.png"/><Relationship Id="rId4" Type="http://schemas.openxmlformats.org/officeDocument/2006/relationships/image" Target="../media/image10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58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71.png"/><Relationship Id="rId4" Type="http://schemas.openxmlformats.org/officeDocument/2006/relationships/image" Target="../media/image64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74.png"/><Relationship Id="rId4" Type="http://schemas.openxmlformats.org/officeDocument/2006/relationships/image" Target="../media/image69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76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65.png"/><Relationship Id="rId7" Type="http://schemas.openxmlformats.org/officeDocument/2006/relationships/image" Target="../media/image70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63.png"/><Relationship Id="rId4" Type="http://schemas.openxmlformats.org/officeDocument/2006/relationships/image" Target="../media/image6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82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79.png"/><Relationship Id="rId7" Type="http://schemas.openxmlformats.org/officeDocument/2006/relationships/image" Target="../media/image85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28.png"/><Relationship Id="rId4" Type="http://schemas.openxmlformats.org/officeDocument/2006/relationships/image" Target="../media/image84.png"/><Relationship Id="rId5" Type="http://schemas.openxmlformats.org/officeDocument/2006/relationships/image" Target="../media/image81.png"/><Relationship Id="rId6" Type="http://schemas.openxmlformats.org/officeDocument/2006/relationships/image" Target="../media/image80.png"/><Relationship Id="rId7" Type="http://schemas.openxmlformats.org/officeDocument/2006/relationships/image" Target="../media/image83.png"/><Relationship Id="rId8" Type="http://schemas.openxmlformats.org/officeDocument/2006/relationships/image" Target="../media/image91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98.png"/><Relationship Id="rId4" Type="http://schemas.openxmlformats.org/officeDocument/2006/relationships/image" Target="../media/image9.png"/><Relationship Id="rId5" Type="http://schemas.openxmlformats.org/officeDocument/2006/relationships/image" Target="../media/image73.png"/><Relationship Id="rId6" Type="http://schemas.openxmlformats.org/officeDocument/2006/relationships/image" Target="../media/image87.png"/><Relationship Id="rId7" Type="http://schemas.openxmlformats.org/officeDocument/2006/relationships/image" Target="../media/image86.png"/></Relationships>
</file>

<file path=ppt/slides/_rels/slide23.xml.rels><?xml version="1.0" encoding="UTF-8" standalone="yes"?><Relationships xmlns="http://schemas.openxmlformats.org/package/2006/relationships"><Relationship Id="rId20" Type="http://schemas.openxmlformats.org/officeDocument/2006/relationships/image" Target="../media/image105.png"/><Relationship Id="rId22" Type="http://schemas.openxmlformats.org/officeDocument/2006/relationships/image" Target="../media/image114.png"/><Relationship Id="rId21" Type="http://schemas.openxmlformats.org/officeDocument/2006/relationships/image" Target="../media/image107.png"/><Relationship Id="rId24" Type="http://schemas.openxmlformats.org/officeDocument/2006/relationships/image" Target="../media/image113.png"/><Relationship Id="rId23" Type="http://schemas.openxmlformats.org/officeDocument/2006/relationships/image" Target="../media/image10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89.png"/><Relationship Id="rId4" Type="http://schemas.openxmlformats.org/officeDocument/2006/relationships/image" Target="../media/image93.png"/><Relationship Id="rId9" Type="http://schemas.openxmlformats.org/officeDocument/2006/relationships/image" Target="../media/image92.png"/><Relationship Id="rId26" Type="http://schemas.openxmlformats.org/officeDocument/2006/relationships/image" Target="../media/image112.png"/><Relationship Id="rId25" Type="http://schemas.openxmlformats.org/officeDocument/2006/relationships/image" Target="../media/image111.png"/><Relationship Id="rId28" Type="http://schemas.openxmlformats.org/officeDocument/2006/relationships/image" Target="../media/image108.png"/><Relationship Id="rId27" Type="http://schemas.openxmlformats.org/officeDocument/2006/relationships/image" Target="../media/image117.png"/><Relationship Id="rId5" Type="http://schemas.openxmlformats.org/officeDocument/2006/relationships/image" Target="../media/image90.png"/><Relationship Id="rId6" Type="http://schemas.openxmlformats.org/officeDocument/2006/relationships/image" Target="../media/image94.png"/><Relationship Id="rId29" Type="http://schemas.openxmlformats.org/officeDocument/2006/relationships/image" Target="../media/image115.png"/><Relationship Id="rId7" Type="http://schemas.openxmlformats.org/officeDocument/2006/relationships/image" Target="../media/image88.png"/><Relationship Id="rId8" Type="http://schemas.openxmlformats.org/officeDocument/2006/relationships/image" Target="../media/image100.png"/><Relationship Id="rId31" Type="http://schemas.openxmlformats.org/officeDocument/2006/relationships/image" Target="../media/image119.png"/><Relationship Id="rId30" Type="http://schemas.openxmlformats.org/officeDocument/2006/relationships/image" Target="../media/image116.png"/><Relationship Id="rId11" Type="http://schemas.openxmlformats.org/officeDocument/2006/relationships/image" Target="../media/image95.png"/><Relationship Id="rId10" Type="http://schemas.openxmlformats.org/officeDocument/2006/relationships/image" Target="../media/image96.png"/><Relationship Id="rId32" Type="http://schemas.openxmlformats.org/officeDocument/2006/relationships/image" Target="../media/image122.png"/><Relationship Id="rId13" Type="http://schemas.openxmlformats.org/officeDocument/2006/relationships/image" Target="../media/image102.png"/><Relationship Id="rId12" Type="http://schemas.openxmlformats.org/officeDocument/2006/relationships/image" Target="../media/image99.png"/><Relationship Id="rId15" Type="http://schemas.openxmlformats.org/officeDocument/2006/relationships/image" Target="../media/image101.png"/><Relationship Id="rId14" Type="http://schemas.openxmlformats.org/officeDocument/2006/relationships/image" Target="../media/image110.png"/><Relationship Id="rId17" Type="http://schemas.openxmlformats.org/officeDocument/2006/relationships/image" Target="../media/image103.png"/><Relationship Id="rId16" Type="http://schemas.openxmlformats.org/officeDocument/2006/relationships/image" Target="../media/image97.png"/><Relationship Id="rId19" Type="http://schemas.openxmlformats.org/officeDocument/2006/relationships/image" Target="../media/image125.png"/><Relationship Id="rId18" Type="http://schemas.openxmlformats.org/officeDocument/2006/relationships/image" Target="../media/image106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24.png"/><Relationship Id="rId4" Type="http://schemas.openxmlformats.org/officeDocument/2006/relationships/image" Target="../media/image21.png"/><Relationship Id="rId5" Type="http://schemas.openxmlformats.org/officeDocument/2006/relationships/image" Target="../media/image34.png"/><Relationship Id="rId6" Type="http://schemas.openxmlformats.org/officeDocument/2006/relationships/image" Target="../media/image118.gif"/><Relationship Id="rId7" Type="http://schemas.openxmlformats.org/officeDocument/2006/relationships/image" Target="../media/image123.png"/><Relationship Id="rId8" Type="http://schemas.openxmlformats.org/officeDocument/2006/relationships/image" Target="../media/image12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Relationship Id="rId4" Type="http://schemas.openxmlformats.org/officeDocument/2006/relationships/image" Target="../media/image2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4.png"/><Relationship Id="rId4" Type="http://schemas.openxmlformats.org/officeDocument/2006/relationships/image" Target="../media/image6.png"/><Relationship Id="rId5" Type="http://schemas.openxmlformats.org/officeDocument/2006/relationships/image" Target="../media/image11.png"/><Relationship Id="rId6" Type="http://schemas.openxmlformats.org/officeDocument/2006/relationships/image" Target="../media/image28.png"/><Relationship Id="rId7" Type="http://schemas.openxmlformats.org/officeDocument/2006/relationships/image" Target="../media/image9.png"/><Relationship Id="rId8" Type="http://schemas.openxmlformats.org/officeDocument/2006/relationships/image" Target="../media/image1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2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6.png"/></Relationships>
</file>

<file path=ppt/slides/_rels/slide7.xml.rels><?xml version="1.0" encoding="UTF-8" standalone="yes"?><Relationships xmlns="http://schemas.openxmlformats.org/package/2006/relationships"><Relationship Id="rId20" Type="http://schemas.openxmlformats.org/officeDocument/2006/relationships/image" Target="../media/image32.png"/><Relationship Id="rId22" Type="http://schemas.openxmlformats.org/officeDocument/2006/relationships/image" Target="../media/image16.png"/><Relationship Id="rId21" Type="http://schemas.openxmlformats.org/officeDocument/2006/relationships/hyperlink" Target="http://www.ufi.org/research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png"/><Relationship Id="rId4" Type="http://schemas.openxmlformats.org/officeDocument/2006/relationships/image" Target="../media/image20.png"/><Relationship Id="rId9" Type="http://schemas.openxmlformats.org/officeDocument/2006/relationships/image" Target="../media/image22.png"/><Relationship Id="rId5" Type="http://schemas.openxmlformats.org/officeDocument/2006/relationships/image" Target="../media/image18.jpg"/><Relationship Id="rId6" Type="http://schemas.openxmlformats.org/officeDocument/2006/relationships/image" Target="../media/image13.png"/><Relationship Id="rId7" Type="http://schemas.openxmlformats.org/officeDocument/2006/relationships/image" Target="../media/image15.png"/><Relationship Id="rId8" Type="http://schemas.openxmlformats.org/officeDocument/2006/relationships/image" Target="../media/image19.png"/><Relationship Id="rId11" Type="http://schemas.openxmlformats.org/officeDocument/2006/relationships/image" Target="../media/image25.png"/><Relationship Id="rId10" Type="http://schemas.openxmlformats.org/officeDocument/2006/relationships/image" Target="../media/image17.png"/><Relationship Id="rId13" Type="http://schemas.openxmlformats.org/officeDocument/2006/relationships/image" Target="../media/image24.png"/><Relationship Id="rId12" Type="http://schemas.openxmlformats.org/officeDocument/2006/relationships/image" Target="../media/image26.png"/><Relationship Id="rId15" Type="http://schemas.openxmlformats.org/officeDocument/2006/relationships/image" Target="../media/image30.png"/><Relationship Id="rId14" Type="http://schemas.openxmlformats.org/officeDocument/2006/relationships/image" Target="../media/image27.png"/><Relationship Id="rId17" Type="http://schemas.openxmlformats.org/officeDocument/2006/relationships/image" Target="../media/image35.png"/><Relationship Id="rId16" Type="http://schemas.openxmlformats.org/officeDocument/2006/relationships/image" Target="../media/image36.png"/><Relationship Id="rId19" Type="http://schemas.openxmlformats.org/officeDocument/2006/relationships/image" Target="../media/image29.png"/><Relationship Id="rId18" Type="http://schemas.openxmlformats.org/officeDocument/2006/relationships/image" Target="../media/image3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9.png"/><Relationship Id="rId4" Type="http://schemas.openxmlformats.org/officeDocument/2006/relationships/image" Target="../media/image3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1"/>
          <p:cNvSpPr/>
          <p:nvPr>
            <p:ph idx="10" type="dt"/>
          </p:nvPr>
        </p:nvSpPr>
        <p:spPr>
          <a:xfrm>
            <a:off x="1064942" y="4792218"/>
            <a:ext cx="1800044" cy="360000"/>
          </a:xfrm>
          <a:prstGeom prst="roundRect">
            <a:avLst>
              <a:gd fmla="val 50000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3600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Nov 4</a:t>
            </a:r>
            <a:r>
              <a:rPr baseline="30000" lang="en-GB"/>
              <a:t>th</a:t>
            </a:r>
            <a:r>
              <a:rPr lang="en-GB"/>
              <a:t> 2025</a:t>
            </a:r>
            <a:endParaRPr/>
          </a:p>
        </p:txBody>
      </p:sp>
      <p:sp>
        <p:nvSpPr>
          <p:cNvPr id="361" name="Google Shape;361;p1"/>
          <p:cNvSpPr txBox="1"/>
          <p:nvPr>
            <p:ph type="ctrTitle"/>
          </p:nvPr>
        </p:nvSpPr>
        <p:spPr>
          <a:xfrm>
            <a:off x="1064942" y="2525751"/>
            <a:ext cx="6138746" cy="180649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ts val="2800"/>
              <a:buFont typeface="Aleo"/>
              <a:buNone/>
            </a:pPr>
            <a:r>
              <a:rPr b="1" lang="en-GB" sz="2800">
                <a:solidFill>
                  <a:srgbClr val="00B0F0"/>
                </a:solidFill>
              </a:rPr>
              <a:t>Asia’s Business Events Landscape: </a:t>
            </a:r>
            <a:br>
              <a:rPr lang="en-GB" sz="2800"/>
            </a:br>
            <a:r>
              <a:rPr lang="en-GB" sz="2800"/>
              <a:t>From Complexity to Clarity</a:t>
            </a:r>
            <a:endParaRPr sz="28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6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p10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558" name="Google Shape;558;p10"/>
          <p:cNvSpPr txBox="1"/>
          <p:nvPr>
            <p:ph type="title"/>
          </p:nvPr>
        </p:nvSpPr>
        <p:spPr>
          <a:xfrm>
            <a:off x="360363" y="288000"/>
            <a:ext cx="11472836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Aleo"/>
              <a:buNone/>
            </a:pPr>
            <a:r>
              <a:rPr lang="en-GB"/>
              <a:t>Launches as Fitness Training</a:t>
            </a:r>
            <a:br>
              <a:rPr lang="en-GB"/>
            </a:br>
            <a:endParaRPr/>
          </a:p>
        </p:txBody>
      </p:sp>
      <p:grpSp>
        <p:nvGrpSpPr>
          <p:cNvPr id="559" name="Google Shape;559;p10"/>
          <p:cNvGrpSpPr/>
          <p:nvPr/>
        </p:nvGrpSpPr>
        <p:grpSpPr>
          <a:xfrm>
            <a:off x="2334796" y="647832"/>
            <a:ext cx="6761663" cy="5596352"/>
            <a:chOff x="2334796" y="647832"/>
            <a:chExt cx="6761663" cy="5596352"/>
          </a:xfrm>
        </p:grpSpPr>
        <p:pic>
          <p:nvPicPr>
            <p:cNvPr id="560" name="Google Shape;560;p10"/>
            <p:cNvPicPr preferRelativeResize="0"/>
            <p:nvPr/>
          </p:nvPicPr>
          <p:blipFill rotWithShape="1">
            <a:blip r:embed="rId3">
              <a:alphaModFix/>
            </a:blip>
            <a:srcRect b="15040" l="0" r="0" t="0"/>
            <a:stretch/>
          </p:blipFill>
          <p:spPr>
            <a:xfrm>
              <a:off x="2833188" y="2709625"/>
              <a:ext cx="6263271" cy="353455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1" name="Google Shape;561;p10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3455323" y="853512"/>
              <a:ext cx="1341450" cy="90082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2" name="Google Shape;562;p10"/>
            <p:cNvPicPr preferRelativeResize="0"/>
            <p:nvPr/>
          </p:nvPicPr>
          <p:blipFill rotWithShape="1">
            <a:blip r:embed="rId5">
              <a:alphaModFix/>
            </a:blip>
            <a:srcRect b="2750" l="0" r="55723" t="0"/>
            <a:stretch/>
          </p:blipFill>
          <p:spPr>
            <a:xfrm>
              <a:off x="4920289" y="3441942"/>
              <a:ext cx="1030248" cy="4543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3" name="Google Shape;563;p10"/>
            <p:cNvPicPr preferRelativeResize="0"/>
            <p:nvPr/>
          </p:nvPicPr>
          <p:blipFill rotWithShape="1">
            <a:blip r:embed="rId6">
              <a:alphaModFix/>
            </a:blip>
            <a:srcRect b="43498" l="17585" r="14073" t="26103"/>
            <a:stretch/>
          </p:blipFill>
          <p:spPr>
            <a:xfrm>
              <a:off x="3443644" y="3683839"/>
              <a:ext cx="1358517" cy="4543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4" name="Google Shape;564;p10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3150093" y="3098496"/>
              <a:ext cx="1626485" cy="29912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5" name="Google Shape;565;p10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5890094" y="1345022"/>
              <a:ext cx="1675215" cy="8754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6" name="Google Shape;566;p10"/>
            <p:cNvPicPr preferRelativeResize="0"/>
            <p:nvPr/>
          </p:nvPicPr>
          <p:blipFill rotWithShape="1">
            <a:blip r:embed="rId9">
              <a:alphaModFix/>
            </a:blip>
            <a:srcRect b="36039" l="0" r="0" t="36569"/>
            <a:stretch/>
          </p:blipFill>
          <p:spPr>
            <a:xfrm>
              <a:off x="5501032" y="2171792"/>
              <a:ext cx="1739900" cy="47659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7" name="Google Shape;567;p10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5086439" y="647832"/>
              <a:ext cx="1728195" cy="96778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8" name="Google Shape;568;p10"/>
            <p:cNvPicPr preferRelativeResize="0"/>
            <p:nvPr/>
          </p:nvPicPr>
          <p:blipFill rotWithShape="1">
            <a:blip r:embed="rId11">
              <a:alphaModFix/>
            </a:blip>
            <a:srcRect b="46160" l="15332" r="16155" t="31961"/>
            <a:stretch/>
          </p:blipFill>
          <p:spPr>
            <a:xfrm>
              <a:off x="5658856" y="3827039"/>
              <a:ext cx="974520" cy="3111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9" name="Google Shape;569;p10"/>
            <p:cNvPicPr preferRelativeResize="0"/>
            <p:nvPr/>
          </p:nvPicPr>
          <p:blipFill rotWithShape="1">
            <a:blip r:embed="rId12">
              <a:alphaModFix/>
            </a:blip>
            <a:srcRect b="27553" l="0" r="0" t="29393"/>
            <a:stretch/>
          </p:blipFill>
          <p:spPr>
            <a:xfrm>
              <a:off x="4502056" y="1501823"/>
              <a:ext cx="1397000" cy="60145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70" name="Google Shape;570;p10"/>
            <p:cNvPicPr preferRelativeResize="0"/>
            <p:nvPr/>
          </p:nvPicPr>
          <p:blipFill rotWithShape="1">
            <a:blip r:embed="rId13">
              <a:alphaModFix/>
            </a:blip>
            <a:srcRect b="0" l="0" r="0" t="0"/>
            <a:stretch/>
          </p:blipFill>
          <p:spPr>
            <a:xfrm>
              <a:off x="6966716" y="2866062"/>
              <a:ext cx="1280355" cy="5298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71" name="Google Shape;571;p10"/>
            <p:cNvPicPr preferRelativeResize="0"/>
            <p:nvPr/>
          </p:nvPicPr>
          <p:blipFill rotWithShape="1">
            <a:blip r:embed="rId14">
              <a:alphaModFix/>
            </a:blip>
            <a:srcRect b="0" l="0" r="0" t="0"/>
            <a:stretch/>
          </p:blipFill>
          <p:spPr>
            <a:xfrm>
              <a:off x="4076965" y="4143556"/>
              <a:ext cx="1486913" cy="54654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72" name="Google Shape;572;p10"/>
            <p:cNvPicPr preferRelativeResize="0"/>
            <p:nvPr/>
          </p:nvPicPr>
          <p:blipFill rotWithShape="1">
            <a:blip r:embed="rId15">
              <a:alphaModFix/>
            </a:blip>
            <a:srcRect b="26320" l="0" r="0" t="21671"/>
            <a:stretch/>
          </p:blipFill>
          <p:spPr>
            <a:xfrm>
              <a:off x="7098964" y="935220"/>
              <a:ext cx="1270000" cy="6605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73" name="Google Shape;573;p10"/>
            <p:cNvPicPr preferRelativeResize="0"/>
            <p:nvPr/>
          </p:nvPicPr>
          <p:blipFill rotWithShape="1">
            <a:blip r:embed="rId16">
              <a:alphaModFix/>
            </a:blip>
            <a:srcRect b="0" l="0" r="0" t="0"/>
            <a:stretch/>
          </p:blipFill>
          <p:spPr>
            <a:xfrm>
              <a:off x="2334796" y="2082419"/>
              <a:ext cx="1321123" cy="6202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74" name="Google Shape;574;p10"/>
            <p:cNvPicPr preferRelativeResize="0"/>
            <p:nvPr/>
          </p:nvPicPr>
          <p:blipFill rotWithShape="1">
            <a:blip r:embed="rId17">
              <a:alphaModFix/>
            </a:blip>
            <a:srcRect b="0" l="0" r="0" t="0"/>
            <a:stretch/>
          </p:blipFill>
          <p:spPr>
            <a:xfrm>
              <a:off x="7692640" y="1593274"/>
              <a:ext cx="1108862" cy="78370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A computer screen shot of a computer screen&#10;&#10;AI-generated content may be incorrect." id="575" name="Google Shape;575;p10"/>
            <p:cNvPicPr preferRelativeResize="0"/>
            <p:nvPr/>
          </p:nvPicPr>
          <p:blipFill rotWithShape="1">
            <a:blip r:embed="rId18">
              <a:alphaModFix/>
            </a:blip>
            <a:srcRect b="62217" l="18829" r="58784" t="18754"/>
            <a:stretch/>
          </p:blipFill>
          <p:spPr>
            <a:xfrm>
              <a:off x="3115802" y="1484538"/>
              <a:ext cx="1243205" cy="68724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76" name="Google Shape;576;p10"/>
            <p:cNvPicPr preferRelativeResize="0"/>
            <p:nvPr/>
          </p:nvPicPr>
          <p:blipFill rotWithShape="1">
            <a:blip r:embed="rId19">
              <a:alphaModFix/>
            </a:blip>
            <a:srcRect b="22003" l="0" r="0" t="29580"/>
            <a:stretch/>
          </p:blipFill>
          <p:spPr>
            <a:xfrm>
              <a:off x="5202876" y="2761688"/>
              <a:ext cx="1337542" cy="6475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77" name="Google Shape;577;p10"/>
            <p:cNvPicPr preferRelativeResize="0"/>
            <p:nvPr/>
          </p:nvPicPr>
          <p:blipFill rotWithShape="1">
            <a:blip r:embed="rId20">
              <a:alphaModFix/>
            </a:blip>
            <a:srcRect b="24435" l="0" r="0" t="24881"/>
            <a:stretch/>
          </p:blipFill>
          <p:spPr>
            <a:xfrm>
              <a:off x="3744127" y="2226890"/>
              <a:ext cx="1638300" cy="6243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78" name="Google Shape;578;p10"/>
            <p:cNvPicPr preferRelativeResize="0"/>
            <p:nvPr/>
          </p:nvPicPr>
          <p:blipFill rotWithShape="1">
            <a:blip r:embed="rId21">
              <a:alphaModFix/>
            </a:blip>
            <a:srcRect b="46122" l="0" r="62054" t="-1"/>
            <a:stretch/>
          </p:blipFill>
          <p:spPr>
            <a:xfrm>
              <a:off x="6152689" y="3317859"/>
              <a:ext cx="665312" cy="3581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79" name="Google Shape;579;p10"/>
            <p:cNvPicPr preferRelativeResize="0"/>
            <p:nvPr/>
          </p:nvPicPr>
          <p:blipFill rotWithShape="1">
            <a:blip r:embed="rId22">
              <a:alphaModFix/>
            </a:blip>
            <a:srcRect b="0" l="0" r="0" t="0"/>
            <a:stretch/>
          </p:blipFill>
          <p:spPr>
            <a:xfrm>
              <a:off x="7327244" y="2483086"/>
              <a:ext cx="1454150" cy="3492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3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p11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585" name="Google Shape;585;p11"/>
          <p:cNvSpPr txBox="1"/>
          <p:nvPr/>
        </p:nvSpPr>
        <p:spPr>
          <a:xfrm>
            <a:off x="8732837" y="6373546"/>
            <a:ext cx="2727326" cy="2190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100">
                <a:solidFill>
                  <a:srgbClr val="002244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‹#›</a:t>
            </a:fld>
            <a:endParaRPr sz="1100">
              <a:solidFill>
                <a:srgbClr val="002244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A collage of images of people on a boat&#10;&#10;AI-generated content may be incorrect." id="586" name="Google Shape;586;p11"/>
          <p:cNvPicPr preferRelativeResize="0"/>
          <p:nvPr/>
        </p:nvPicPr>
        <p:blipFill rotWithShape="1">
          <a:blip r:embed="rId3">
            <a:alphaModFix/>
          </a:blip>
          <a:srcRect b="13305" l="5205" r="4130" t="3914"/>
          <a:stretch/>
        </p:blipFill>
        <p:spPr>
          <a:xfrm>
            <a:off x="3193915" y="0"/>
            <a:ext cx="580417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black background with a black square&#10;&#10;AI-generated content may be incorrect." id="587" name="Google Shape;587;p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flipH="1">
            <a:off x="289367" y="1975568"/>
            <a:ext cx="2962120" cy="223047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black and white picture of a flag&#10;&#10;AI-generated content may be incorrect." id="588" name="Google Shape;588;p1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603848" y="1944547"/>
            <a:ext cx="3588152" cy="1978447"/>
          </a:xfrm>
          <a:prstGeom prst="rect">
            <a:avLst/>
          </a:prstGeom>
          <a:noFill/>
          <a:ln>
            <a:noFill/>
          </a:ln>
        </p:spPr>
      </p:pic>
      <p:pic>
        <p:nvPicPr>
          <p:cNvPr id="589" name="Google Shape;589;p1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29932" y="2274015"/>
            <a:ext cx="2133600" cy="1574800"/>
          </a:xfrm>
          <a:prstGeom prst="rect">
            <a:avLst/>
          </a:prstGeom>
          <a:noFill/>
          <a:ln>
            <a:noFill/>
          </a:ln>
        </p:spPr>
      </p:pic>
      <p:sp>
        <p:nvSpPr>
          <p:cNvPr id="590" name="Google Shape;590;p11"/>
          <p:cNvSpPr txBox="1"/>
          <p:nvPr/>
        </p:nvSpPr>
        <p:spPr>
          <a:xfrm>
            <a:off x="9536530" y="2261440"/>
            <a:ext cx="2366103" cy="119071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2"/>
                </a:solidFill>
                <a:latin typeface="Radley"/>
                <a:ea typeface="Radley"/>
                <a:cs typeface="Radley"/>
                <a:sym typeface="Radley"/>
              </a:rPr>
              <a:t>The business model is resilient. But customer needs and preferences are changing fast …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5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p12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597" name="Google Shape;597;p12"/>
          <p:cNvSpPr/>
          <p:nvPr/>
        </p:nvSpPr>
        <p:spPr>
          <a:xfrm>
            <a:off x="5622264" y="2406602"/>
            <a:ext cx="4411980" cy="2544445"/>
          </a:xfrm>
          <a:custGeom>
            <a:rect b="b" l="l" r="r" t="t"/>
            <a:pathLst>
              <a:path extrusionOk="0" h="2544445" w="4411980">
                <a:moveTo>
                  <a:pt x="1266075" y="2514600"/>
                </a:moveTo>
                <a:lnTo>
                  <a:pt x="1208588" y="2514600"/>
                </a:lnTo>
                <a:lnTo>
                  <a:pt x="1212101" y="2527300"/>
                </a:lnTo>
                <a:lnTo>
                  <a:pt x="1267546" y="2527300"/>
                </a:lnTo>
                <a:lnTo>
                  <a:pt x="1266075" y="2514600"/>
                </a:lnTo>
                <a:close/>
              </a:path>
              <a:path extrusionOk="0" h="2544445" w="4411980">
                <a:moveTo>
                  <a:pt x="1296605" y="2514600"/>
                </a:moveTo>
                <a:lnTo>
                  <a:pt x="1284739" y="2514600"/>
                </a:lnTo>
                <a:lnTo>
                  <a:pt x="1284047" y="2527300"/>
                </a:lnTo>
                <a:lnTo>
                  <a:pt x="1295914" y="2527300"/>
                </a:lnTo>
                <a:lnTo>
                  <a:pt x="1296605" y="2514600"/>
                </a:lnTo>
                <a:close/>
              </a:path>
              <a:path extrusionOk="0" h="2544445" w="4411980">
                <a:moveTo>
                  <a:pt x="1645160" y="2514600"/>
                </a:moveTo>
                <a:lnTo>
                  <a:pt x="1620333" y="2514600"/>
                </a:lnTo>
                <a:lnTo>
                  <a:pt x="1628206" y="2527300"/>
                </a:lnTo>
                <a:lnTo>
                  <a:pt x="1641014" y="2527300"/>
                </a:lnTo>
                <a:lnTo>
                  <a:pt x="1645160" y="2514600"/>
                </a:lnTo>
                <a:close/>
              </a:path>
              <a:path extrusionOk="0" h="2544445" w="4411980">
                <a:moveTo>
                  <a:pt x="1241702" y="2489200"/>
                </a:moveTo>
                <a:lnTo>
                  <a:pt x="1229901" y="2489200"/>
                </a:lnTo>
                <a:lnTo>
                  <a:pt x="1230304" y="2514600"/>
                </a:lnTo>
                <a:lnTo>
                  <a:pt x="1261710" y="2514600"/>
                </a:lnTo>
                <a:lnTo>
                  <a:pt x="1254439" y="2501900"/>
                </a:lnTo>
                <a:lnTo>
                  <a:pt x="1247328" y="2501900"/>
                </a:lnTo>
                <a:lnTo>
                  <a:pt x="1241702" y="2489200"/>
                </a:lnTo>
                <a:close/>
              </a:path>
              <a:path extrusionOk="0" h="2544445" w="4411980">
                <a:moveTo>
                  <a:pt x="1630450" y="2501900"/>
                </a:moveTo>
                <a:lnTo>
                  <a:pt x="1613191" y="2501900"/>
                </a:lnTo>
                <a:lnTo>
                  <a:pt x="1614458" y="2514600"/>
                </a:lnTo>
                <a:lnTo>
                  <a:pt x="1638594" y="2514600"/>
                </a:lnTo>
                <a:lnTo>
                  <a:pt x="1630450" y="2501900"/>
                </a:lnTo>
                <a:close/>
              </a:path>
              <a:path extrusionOk="0" h="2544445" w="4411980">
                <a:moveTo>
                  <a:pt x="1184337" y="2489200"/>
                </a:moveTo>
                <a:lnTo>
                  <a:pt x="1181111" y="2489200"/>
                </a:lnTo>
                <a:lnTo>
                  <a:pt x="1184855" y="2501900"/>
                </a:lnTo>
                <a:lnTo>
                  <a:pt x="1191595" y="2501900"/>
                </a:lnTo>
                <a:lnTo>
                  <a:pt x="1184337" y="2489200"/>
                </a:lnTo>
                <a:close/>
              </a:path>
              <a:path extrusionOk="0" h="2544445" w="4411980">
                <a:moveTo>
                  <a:pt x="1224889" y="2463800"/>
                </a:moveTo>
                <a:lnTo>
                  <a:pt x="1183240" y="2463800"/>
                </a:lnTo>
                <a:lnTo>
                  <a:pt x="1194669" y="2476500"/>
                </a:lnTo>
                <a:lnTo>
                  <a:pt x="1203539" y="2476500"/>
                </a:lnTo>
                <a:lnTo>
                  <a:pt x="1205880" y="2489200"/>
                </a:lnTo>
                <a:lnTo>
                  <a:pt x="1204797" y="2501900"/>
                </a:lnTo>
                <a:lnTo>
                  <a:pt x="1207457" y="2501900"/>
                </a:lnTo>
                <a:lnTo>
                  <a:pt x="1212093" y="2489200"/>
                </a:lnTo>
                <a:lnTo>
                  <a:pt x="1216940" y="2489200"/>
                </a:lnTo>
                <a:lnTo>
                  <a:pt x="1220051" y="2476500"/>
                </a:lnTo>
                <a:lnTo>
                  <a:pt x="1224889" y="2463800"/>
                </a:lnTo>
                <a:close/>
              </a:path>
              <a:path extrusionOk="0" h="2544445" w="4411980">
                <a:moveTo>
                  <a:pt x="1182378" y="2476500"/>
                </a:moveTo>
                <a:lnTo>
                  <a:pt x="1167977" y="2476500"/>
                </a:lnTo>
                <a:lnTo>
                  <a:pt x="1168842" y="2489200"/>
                </a:lnTo>
                <a:lnTo>
                  <a:pt x="1187332" y="2489200"/>
                </a:lnTo>
                <a:lnTo>
                  <a:pt x="1182378" y="2476500"/>
                </a:lnTo>
                <a:close/>
              </a:path>
              <a:path extrusionOk="0" h="2544445" w="4411980">
                <a:moveTo>
                  <a:pt x="2985811" y="2476500"/>
                </a:moveTo>
                <a:lnTo>
                  <a:pt x="2982989" y="2476500"/>
                </a:lnTo>
                <a:lnTo>
                  <a:pt x="2982182" y="2489200"/>
                </a:lnTo>
                <a:lnTo>
                  <a:pt x="2987943" y="2489200"/>
                </a:lnTo>
                <a:lnTo>
                  <a:pt x="2985811" y="2476500"/>
                </a:lnTo>
                <a:close/>
              </a:path>
              <a:path extrusionOk="0" h="2544445" w="4411980">
                <a:moveTo>
                  <a:pt x="1346316" y="2451100"/>
                </a:moveTo>
                <a:lnTo>
                  <a:pt x="1336754" y="2451100"/>
                </a:lnTo>
                <a:lnTo>
                  <a:pt x="1331397" y="2463800"/>
                </a:lnTo>
                <a:lnTo>
                  <a:pt x="1337733" y="2476500"/>
                </a:lnTo>
                <a:lnTo>
                  <a:pt x="1340556" y="2476500"/>
                </a:lnTo>
                <a:lnTo>
                  <a:pt x="1345913" y="2463800"/>
                </a:lnTo>
                <a:lnTo>
                  <a:pt x="1351558" y="2463800"/>
                </a:lnTo>
                <a:lnTo>
                  <a:pt x="1346316" y="2451100"/>
                </a:lnTo>
                <a:close/>
              </a:path>
              <a:path extrusionOk="0" h="2544445" w="4411980">
                <a:moveTo>
                  <a:pt x="1365325" y="2463800"/>
                </a:moveTo>
                <a:lnTo>
                  <a:pt x="1354957" y="2463800"/>
                </a:lnTo>
                <a:lnTo>
                  <a:pt x="1353977" y="2476500"/>
                </a:lnTo>
                <a:lnTo>
                  <a:pt x="1366765" y="2476500"/>
                </a:lnTo>
                <a:lnTo>
                  <a:pt x="1365325" y="2463800"/>
                </a:lnTo>
                <a:close/>
              </a:path>
              <a:path extrusionOk="0" h="2544445" w="4411980">
                <a:moveTo>
                  <a:pt x="1280649" y="2260600"/>
                </a:moveTo>
                <a:lnTo>
                  <a:pt x="1178490" y="2260600"/>
                </a:lnTo>
                <a:lnTo>
                  <a:pt x="1179399" y="2273300"/>
                </a:lnTo>
                <a:lnTo>
                  <a:pt x="1182090" y="2273300"/>
                </a:lnTo>
                <a:lnTo>
                  <a:pt x="1185881" y="2298700"/>
                </a:lnTo>
                <a:lnTo>
                  <a:pt x="1186410" y="2324100"/>
                </a:lnTo>
                <a:lnTo>
                  <a:pt x="1184002" y="2349500"/>
                </a:lnTo>
                <a:lnTo>
                  <a:pt x="1178980" y="2362200"/>
                </a:lnTo>
                <a:lnTo>
                  <a:pt x="1169367" y="2362200"/>
                </a:lnTo>
                <a:lnTo>
                  <a:pt x="1179772" y="2374900"/>
                </a:lnTo>
                <a:lnTo>
                  <a:pt x="1188426" y="2387600"/>
                </a:lnTo>
                <a:lnTo>
                  <a:pt x="1190558" y="2400300"/>
                </a:lnTo>
                <a:lnTo>
                  <a:pt x="1175869" y="2400300"/>
                </a:lnTo>
                <a:lnTo>
                  <a:pt x="1175259" y="2413000"/>
                </a:lnTo>
                <a:lnTo>
                  <a:pt x="1175696" y="2425700"/>
                </a:lnTo>
                <a:lnTo>
                  <a:pt x="1175892" y="2438400"/>
                </a:lnTo>
                <a:lnTo>
                  <a:pt x="1175192" y="2451100"/>
                </a:lnTo>
                <a:lnTo>
                  <a:pt x="1173736" y="2451100"/>
                </a:lnTo>
                <a:lnTo>
                  <a:pt x="1171664" y="2463800"/>
                </a:lnTo>
                <a:lnTo>
                  <a:pt x="1232896" y="2463800"/>
                </a:lnTo>
                <a:lnTo>
                  <a:pt x="1232896" y="2451100"/>
                </a:lnTo>
                <a:lnTo>
                  <a:pt x="1237331" y="2438400"/>
                </a:lnTo>
                <a:lnTo>
                  <a:pt x="1248391" y="2425700"/>
                </a:lnTo>
                <a:lnTo>
                  <a:pt x="1250817" y="2425700"/>
                </a:lnTo>
                <a:lnTo>
                  <a:pt x="1253395" y="2413000"/>
                </a:lnTo>
                <a:lnTo>
                  <a:pt x="1257821" y="2413000"/>
                </a:lnTo>
                <a:lnTo>
                  <a:pt x="1263656" y="2400300"/>
                </a:lnTo>
                <a:lnTo>
                  <a:pt x="1272231" y="2387600"/>
                </a:lnTo>
                <a:lnTo>
                  <a:pt x="1275616" y="2387600"/>
                </a:lnTo>
                <a:lnTo>
                  <a:pt x="1274259" y="2374900"/>
                </a:lnTo>
                <a:lnTo>
                  <a:pt x="1268610" y="2374900"/>
                </a:lnTo>
                <a:lnTo>
                  <a:pt x="1257582" y="2362200"/>
                </a:lnTo>
                <a:lnTo>
                  <a:pt x="1254519" y="2349500"/>
                </a:lnTo>
                <a:lnTo>
                  <a:pt x="1259092" y="2336800"/>
                </a:lnTo>
                <a:lnTo>
                  <a:pt x="1270972" y="2324100"/>
                </a:lnTo>
                <a:lnTo>
                  <a:pt x="1277826" y="2324100"/>
                </a:lnTo>
                <a:lnTo>
                  <a:pt x="1277826" y="2298700"/>
                </a:lnTo>
                <a:lnTo>
                  <a:pt x="1280591" y="2298700"/>
                </a:lnTo>
                <a:lnTo>
                  <a:pt x="1296547" y="2286000"/>
                </a:lnTo>
                <a:lnTo>
                  <a:pt x="1286812" y="2286000"/>
                </a:lnTo>
                <a:lnTo>
                  <a:pt x="1282780" y="2273300"/>
                </a:lnTo>
                <a:lnTo>
                  <a:pt x="1280649" y="2260600"/>
                </a:lnTo>
                <a:close/>
              </a:path>
              <a:path extrusionOk="0" h="2544445" w="4411980">
                <a:moveTo>
                  <a:pt x="1371604" y="2451100"/>
                </a:moveTo>
                <a:lnTo>
                  <a:pt x="1358816" y="2451100"/>
                </a:lnTo>
                <a:lnTo>
                  <a:pt x="1360314" y="2463800"/>
                </a:lnTo>
                <a:lnTo>
                  <a:pt x="1370625" y="2463800"/>
                </a:lnTo>
                <a:lnTo>
                  <a:pt x="1371604" y="2451100"/>
                </a:lnTo>
                <a:close/>
              </a:path>
              <a:path extrusionOk="0" h="2544445" w="4411980">
                <a:moveTo>
                  <a:pt x="1163888" y="2438400"/>
                </a:moveTo>
                <a:lnTo>
                  <a:pt x="1154844" y="2438400"/>
                </a:lnTo>
                <a:lnTo>
                  <a:pt x="1154095" y="2451100"/>
                </a:lnTo>
                <a:lnTo>
                  <a:pt x="1166710" y="2451100"/>
                </a:lnTo>
                <a:lnTo>
                  <a:pt x="1163888" y="2438400"/>
                </a:lnTo>
                <a:close/>
              </a:path>
              <a:path extrusionOk="0" h="2544445" w="4411980">
                <a:moveTo>
                  <a:pt x="4118574" y="2425700"/>
                </a:moveTo>
                <a:lnTo>
                  <a:pt x="4108263" y="2425700"/>
                </a:lnTo>
                <a:lnTo>
                  <a:pt x="4107571" y="2438400"/>
                </a:lnTo>
                <a:lnTo>
                  <a:pt x="4120129" y="2438400"/>
                </a:lnTo>
                <a:lnTo>
                  <a:pt x="4118574" y="2425700"/>
                </a:lnTo>
                <a:close/>
              </a:path>
              <a:path extrusionOk="0" h="2544445" w="4411980">
                <a:moveTo>
                  <a:pt x="1166710" y="2413000"/>
                </a:moveTo>
                <a:lnTo>
                  <a:pt x="1154095" y="2413000"/>
                </a:lnTo>
                <a:lnTo>
                  <a:pt x="1157321" y="2425700"/>
                </a:lnTo>
                <a:lnTo>
                  <a:pt x="1165961" y="2425700"/>
                </a:lnTo>
                <a:lnTo>
                  <a:pt x="1166710" y="2413000"/>
                </a:lnTo>
                <a:close/>
              </a:path>
              <a:path extrusionOk="0" h="2544445" w="4411980">
                <a:moveTo>
                  <a:pt x="2946987" y="2413000"/>
                </a:moveTo>
                <a:lnTo>
                  <a:pt x="2927172" y="2413000"/>
                </a:lnTo>
                <a:lnTo>
                  <a:pt x="2932382" y="2425700"/>
                </a:lnTo>
                <a:lnTo>
                  <a:pt x="2941679" y="2425700"/>
                </a:lnTo>
                <a:lnTo>
                  <a:pt x="2946987" y="2413000"/>
                </a:lnTo>
                <a:close/>
              </a:path>
              <a:path extrusionOk="0" h="2544445" w="4411980">
                <a:moveTo>
                  <a:pt x="2935754" y="2400300"/>
                </a:moveTo>
                <a:lnTo>
                  <a:pt x="2923024" y="2400300"/>
                </a:lnTo>
                <a:lnTo>
                  <a:pt x="2920662" y="2413000"/>
                </a:lnTo>
                <a:lnTo>
                  <a:pt x="2939268" y="2413000"/>
                </a:lnTo>
                <a:lnTo>
                  <a:pt x="2935754" y="2400300"/>
                </a:lnTo>
                <a:close/>
              </a:path>
              <a:path extrusionOk="0" h="2544445" w="4411980">
                <a:moveTo>
                  <a:pt x="1166710" y="2387600"/>
                </a:moveTo>
                <a:lnTo>
                  <a:pt x="1154095" y="2387600"/>
                </a:lnTo>
                <a:lnTo>
                  <a:pt x="1157321" y="2400300"/>
                </a:lnTo>
                <a:lnTo>
                  <a:pt x="1165961" y="2400300"/>
                </a:lnTo>
                <a:lnTo>
                  <a:pt x="1166710" y="2387600"/>
                </a:lnTo>
                <a:close/>
              </a:path>
              <a:path extrusionOk="0" h="2544445" w="4411980">
                <a:moveTo>
                  <a:pt x="4147317" y="2374900"/>
                </a:moveTo>
                <a:lnTo>
                  <a:pt x="4141499" y="2374900"/>
                </a:lnTo>
                <a:lnTo>
                  <a:pt x="4138274" y="2387600"/>
                </a:lnTo>
                <a:lnTo>
                  <a:pt x="4150140" y="2387600"/>
                </a:lnTo>
                <a:lnTo>
                  <a:pt x="4147317" y="2374900"/>
                </a:lnTo>
                <a:close/>
              </a:path>
              <a:path extrusionOk="0" h="2544445" w="4411980">
                <a:moveTo>
                  <a:pt x="1167286" y="2349500"/>
                </a:moveTo>
                <a:lnTo>
                  <a:pt x="1165616" y="2349500"/>
                </a:lnTo>
                <a:lnTo>
                  <a:pt x="1156918" y="2362200"/>
                </a:lnTo>
                <a:lnTo>
                  <a:pt x="1156745" y="2374900"/>
                </a:lnTo>
                <a:lnTo>
                  <a:pt x="1161987" y="2362200"/>
                </a:lnTo>
                <a:lnTo>
                  <a:pt x="1172470" y="2362200"/>
                </a:lnTo>
                <a:lnTo>
                  <a:pt x="1167286" y="2349500"/>
                </a:lnTo>
                <a:close/>
              </a:path>
              <a:path extrusionOk="0" h="2544445" w="4411980">
                <a:moveTo>
                  <a:pt x="4170186" y="2362200"/>
                </a:moveTo>
                <a:lnTo>
                  <a:pt x="4145071" y="2362200"/>
                </a:lnTo>
                <a:lnTo>
                  <a:pt x="4153110" y="2374900"/>
                </a:lnTo>
                <a:lnTo>
                  <a:pt x="4165322" y="2374900"/>
                </a:lnTo>
                <a:lnTo>
                  <a:pt x="4170186" y="2362200"/>
                </a:lnTo>
                <a:close/>
              </a:path>
              <a:path extrusionOk="0" h="2544445" w="4411980">
                <a:moveTo>
                  <a:pt x="4197029" y="2298700"/>
                </a:moveTo>
                <a:lnTo>
                  <a:pt x="4175428" y="2298700"/>
                </a:lnTo>
                <a:lnTo>
                  <a:pt x="4168170" y="2311400"/>
                </a:lnTo>
                <a:lnTo>
                  <a:pt x="4150980" y="2324100"/>
                </a:lnTo>
                <a:lnTo>
                  <a:pt x="4135329" y="2349500"/>
                </a:lnTo>
                <a:lnTo>
                  <a:pt x="4126882" y="2362200"/>
                </a:lnTo>
                <a:lnTo>
                  <a:pt x="4176292" y="2362200"/>
                </a:lnTo>
                <a:lnTo>
                  <a:pt x="4176292" y="2336800"/>
                </a:lnTo>
                <a:lnTo>
                  <a:pt x="4181994" y="2324100"/>
                </a:lnTo>
                <a:lnTo>
                  <a:pt x="4188964" y="2324100"/>
                </a:lnTo>
                <a:lnTo>
                  <a:pt x="4195877" y="2311400"/>
                </a:lnTo>
                <a:lnTo>
                  <a:pt x="4200254" y="2311400"/>
                </a:lnTo>
                <a:lnTo>
                  <a:pt x="4197029" y="2298700"/>
                </a:lnTo>
                <a:close/>
              </a:path>
              <a:path extrusionOk="0" h="2544445" w="4411980">
                <a:moveTo>
                  <a:pt x="3894440" y="2298700"/>
                </a:moveTo>
                <a:lnTo>
                  <a:pt x="3873493" y="2298700"/>
                </a:lnTo>
                <a:lnTo>
                  <a:pt x="3882128" y="2311400"/>
                </a:lnTo>
                <a:lnTo>
                  <a:pt x="3890396" y="2311400"/>
                </a:lnTo>
                <a:lnTo>
                  <a:pt x="3894440" y="2298700"/>
                </a:lnTo>
                <a:close/>
              </a:path>
              <a:path extrusionOk="0" h="2544445" w="4411980">
                <a:moveTo>
                  <a:pt x="1178346" y="2286000"/>
                </a:moveTo>
                <a:lnTo>
                  <a:pt x="1161814" y="2286000"/>
                </a:lnTo>
                <a:lnTo>
                  <a:pt x="1165673" y="2298700"/>
                </a:lnTo>
                <a:lnTo>
                  <a:pt x="1178346" y="2298700"/>
                </a:lnTo>
                <a:lnTo>
                  <a:pt x="1178346" y="2286000"/>
                </a:lnTo>
                <a:close/>
              </a:path>
              <a:path extrusionOk="0" h="2544445" w="4411980">
                <a:moveTo>
                  <a:pt x="3900771" y="2273300"/>
                </a:moveTo>
                <a:lnTo>
                  <a:pt x="3861434" y="2273300"/>
                </a:lnTo>
                <a:lnTo>
                  <a:pt x="3863796" y="2286000"/>
                </a:lnTo>
                <a:lnTo>
                  <a:pt x="3866849" y="2298700"/>
                </a:lnTo>
                <a:lnTo>
                  <a:pt x="3894671" y="2298700"/>
                </a:lnTo>
                <a:lnTo>
                  <a:pt x="3896629" y="2286000"/>
                </a:lnTo>
                <a:lnTo>
                  <a:pt x="3898761" y="2286000"/>
                </a:lnTo>
                <a:lnTo>
                  <a:pt x="3900771" y="2273300"/>
                </a:lnTo>
                <a:close/>
              </a:path>
              <a:path extrusionOk="0" h="2544445" w="4411980">
                <a:moveTo>
                  <a:pt x="4209041" y="2286000"/>
                </a:moveTo>
                <a:lnTo>
                  <a:pt x="4181303" y="2286000"/>
                </a:lnTo>
                <a:lnTo>
                  <a:pt x="4181303" y="2298700"/>
                </a:lnTo>
                <a:lnTo>
                  <a:pt x="4203480" y="2298700"/>
                </a:lnTo>
                <a:lnTo>
                  <a:pt x="4209041" y="2286000"/>
                </a:lnTo>
                <a:close/>
              </a:path>
              <a:path extrusionOk="0" h="2544445" w="4411980">
                <a:moveTo>
                  <a:pt x="4209491" y="2273300"/>
                </a:moveTo>
                <a:lnTo>
                  <a:pt x="4188316" y="2273300"/>
                </a:lnTo>
                <a:lnTo>
                  <a:pt x="4183308" y="2286000"/>
                </a:lnTo>
                <a:lnTo>
                  <a:pt x="4211069" y="2286000"/>
                </a:lnTo>
                <a:lnTo>
                  <a:pt x="4209491" y="2273300"/>
                </a:lnTo>
                <a:close/>
              </a:path>
              <a:path extrusionOk="0" h="2544445" w="4411980">
                <a:moveTo>
                  <a:pt x="4240461" y="2247900"/>
                </a:moveTo>
                <a:lnTo>
                  <a:pt x="4226291" y="2247900"/>
                </a:lnTo>
                <a:lnTo>
                  <a:pt x="4226291" y="2260600"/>
                </a:lnTo>
                <a:lnTo>
                  <a:pt x="4227817" y="2273300"/>
                </a:lnTo>
                <a:lnTo>
                  <a:pt x="4231540" y="2273300"/>
                </a:lnTo>
                <a:lnTo>
                  <a:pt x="4236182" y="2260600"/>
                </a:lnTo>
                <a:lnTo>
                  <a:pt x="4240461" y="2247900"/>
                </a:lnTo>
                <a:close/>
              </a:path>
              <a:path extrusionOk="0" h="2544445" w="4411980">
                <a:moveTo>
                  <a:pt x="1604809" y="1651000"/>
                </a:moveTo>
                <a:lnTo>
                  <a:pt x="1113831" y="1651000"/>
                </a:lnTo>
                <a:lnTo>
                  <a:pt x="1103865" y="1663700"/>
                </a:lnTo>
                <a:lnTo>
                  <a:pt x="1093439" y="1676400"/>
                </a:lnTo>
                <a:lnTo>
                  <a:pt x="1109971" y="1714500"/>
                </a:lnTo>
                <a:lnTo>
                  <a:pt x="1117352" y="1727200"/>
                </a:lnTo>
                <a:lnTo>
                  <a:pt x="1125207" y="1752600"/>
                </a:lnTo>
                <a:lnTo>
                  <a:pt x="1132588" y="1778000"/>
                </a:lnTo>
                <a:lnTo>
                  <a:pt x="1138542" y="1790700"/>
                </a:lnTo>
                <a:lnTo>
                  <a:pt x="1145368" y="1816100"/>
                </a:lnTo>
                <a:lnTo>
                  <a:pt x="1151762" y="1828800"/>
                </a:lnTo>
                <a:lnTo>
                  <a:pt x="1159279" y="1841500"/>
                </a:lnTo>
                <a:lnTo>
                  <a:pt x="1169475" y="1841500"/>
                </a:lnTo>
                <a:lnTo>
                  <a:pt x="1178267" y="1854200"/>
                </a:lnTo>
                <a:lnTo>
                  <a:pt x="1188182" y="1866900"/>
                </a:lnTo>
                <a:lnTo>
                  <a:pt x="1197989" y="1866900"/>
                </a:lnTo>
                <a:lnTo>
                  <a:pt x="1206456" y="1879600"/>
                </a:lnTo>
                <a:lnTo>
                  <a:pt x="1224428" y="1892300"/>
                </a:lnTo>
                <a:lnTo>
                  <a:pt x="1218207" y="1993900"/>
                </a:lnTo>
                <a:lnTo>
                  <a:pt x="1215701" y="2032000"/>
                </a:lnTo>
                <a:lnTo>
                  <a:pt x="1213448" y="2057400"/>
                </a:lnTo>
                <a:lnTo>
                  <a:pt x="1211703" y="2095500"/>
                </a:lnTo>
                <a:lnTo>
                  <a:pt x="1210719" y="2108200"/>
                </a:lnTo>
                <a:lnTo>
                  <a:pt x="1209245" y="2120900"/>
                </a:lnTo>
                <a:lnTo>
                  <a:pt x="1206226" y="2133600"/>
                </a:lnTo>
                <a:lnTo>
                  <a:pt x="1201695" y="2159000"/>
                </a:lnTo>
                <a:lnTo>
                  <a:pt x="1195684" y="2171700"/>
                </a:lnTo>
                <a:lnTo>
                  <a:pt x="1189522" y="2184400"/>
                </a:lnTo>
                <a:lnTo>
                  <a:pt x="1185784" y="2197100"/>
                </a:lnTo>
                <a:lnTo>
                  <a:pt x="1184303" y="2209800"/>
                </a:lnTo>
                <a:lnTo>
                  <a:pt x="1184913" y="2209800"/>
                </a:lnTo>
                <a:lnTo>
                  <a:pt x="1185620" y="2222500"/>
                </a:lnTo>
                <a:lnTo>
                  <a:pt x="1185302" y="2235200"/>
                </a:lnTo>
                <a:lnTo>
                  <a:pt x="1184054" y="2235200"/>
                </a:lnTo>
                <a:lnTo>
                  <a:pt x="1181975" y="2247900"/>
                </a:lnTo>
                <a:lnTo>
                  <a:pt x="1179352" y="2260600"/>
                </a:lnTo>
                <a:lnTo>
                  <a:pt x="1303673" y="2260600"/>
                </a:lnTo>
                <a:lnTo>
                  <a:pt x="1310293" y="2247900"/>
                </a:lnTo>
                <a:lnTo>
                  <a:pt x="1315368" y="2247900"/>
                </a:lnTo>
                <a:lnTo>
                  <a:pt x="1319704" y="2235200"/>
                </a:lnTo>
                <a:lnTo>
                  <a:pt x="1322397" y="2222500"/>
                </a:lnTo>
                <a:lnTo>
                  <a:pt x="1347987" y="2222500"/>
                </a:lnTo>
                <a:lnTo>
                  <a:pt x="1372758" y="2209800"/>
                </a:lnTo>
                <a:lnTo>
                  <a:pt x="1385702" y="2197100"/>
                </a:lnTo>
                <a:lnTo>
                  <a:pt x="1386658" y="2184400"/>
                </a:lnTo>
                <a:lnTo>
                  <a:pt x="1375463" y="2159000"/>
                </a:lnTo>
                <a:lnTo>
                  <a:pt x="1367566" y="2159000"/>
                </a:lnTo>
                <a:lnTo>
                  <a:pt x="1366290" y="2146300"/>
                </a:lnTo>
                <a:lnTo>
                  <a:pt x="1426751" y="2146300"/>
                </a:lnTo>
                <a:lnTo>
                  <a:pt x="1439064" y="2133600"/>
                </a:lnTo>
                <a:lnTo>
                  <a:pt x="1453073" y="2108200"/>
                </a:lnTo>
                <a:lnTo>
                  <a:pt x="1470566" y="2070100"/>
                </a:lnTo>
                <a:lnTo>
                  <a:pt x="1476925" y="2057400"/>
                </a:lnTo>
                <a:lnTo>
                  <a:pt x="1480221" y="2044700"/>
                </a:lnTo>
                <a:lnTo>
                  <a:pt x="1480764" y="2032000"/>
                </a:lnTo>
                <a:lnTo>
                  <a:pt x="1478861" y="2032000"/>
                </a:lnTo>
                <a:lnTo>
                  <a:pt x="1476038" y="2019300"/>
                </a:lnTo>
                <a:lnTo>
                  <a:pt x="1475232" y="2006600"/>
                </a:lnTo>
                <a:lnTo>
                  <a:pt x="1484892" y="2006600"/>
                </a:lnTo>
                <a:lnTo>
                  <a:pt x="1498726" y="1993900"/>
                </a:lnTo>
                <a:lnTo>
                  <a:pt x="1512766" y="1981200"/>
                </a:lnTo>
                <a:lnTo>
                  <a:pt x="1522812" y="1981200"/>
                </a:lnTo>
                <a:lnTo>
                  <a:pt x="1526671" y="1968500"/>
                </a:lnTo>
                <a:lnTo>
                  <a:pt x="1533441" y="1968500"/>
                </a:lnTo>
                <a:lnTo>
                  <a:pt x="1539459" y="1955800"/>
                </a:lnTo>
                <a:lnTo>
                  <a:pt x="1573891" y="1955800"/>
                </a:lnTo>
                <a:lnTo>
                  <a:pt x="1580310" y="1943100"/>
                </a:lnTo>
                <a:lnTo>
                  <a:pt x="1588479" y="1917700"/>
                </a:lnTo>
                <a:lnTo>
                  <a:pt x="1595389" y="1905000"/>
                </a:lnTo>
                <a:lnTo>
                  <a:pt x="1599654" y="1879600"/>
                </a:lnTo>
                <a:lnTo>
                  <a:pt x="1601845" y="1866900"/>
                </a:lnTo>
                <a:lnTo>
                  <a:pt x="1602534" y="1841500"/>
                </a:lnTo>
                <a:lnTo>
                  <a:pt x="1602989" y="1828800"/>
                </a:lnTo>
                <a:lnTo>
                  <a:pt x="1604233" y="1803400"/>
                </a:lnTo>
                <a:lnTo>
                  <a:pt x="1606341" y="1803400"/>
                </a:lnTo>
                <a:lnTo>
                  <a:pt x="1609389" y="1790700"/>
                </a:lnTo>
                <a:lnTo>
                  <a:pt x="1613433" y="1790700"/>
                </a:lnTo>
                <a:lnTo>
                  <a:pt x="1619491" y="1778000"/>
                </a:lnTo>
                <a:lnTo>
                  <a:pt x="1626748" y="1778000"/>
                </a:lnTo>
                <a:lnTo>
                  <a:pt x="1634388" y="1765300"/>
                </a:lnTo>
                <a:lnTo>
                  <a:pt x="1648199" y="1739900"/>
                </a:lnTo>
                <a:lnTo>
                  <a:pt x="1653412" y="1714500"/>
                </a:lnTo>
                <a:lnTo>
                  <a:pt x="1650006" y="1689100"/>
                </a:lnTo>
                <a:lnTo>
                  <a:pt x="1637960" y="1689100"/>
                </a:lnTo>
                <a:lnTo>
                  <a:pt x="1631748" y="1676400"/>
                </a:lnTo>
                <a:lnTo>
                  <a:pt x="1625676" y="1676400"/>
                </a:lnTo>
                <a:lnTo>
                  <a:pt x="1620447" y="1663700"/>
                </a:lnTo>
                <a:lnTo>
                  <a:pt x="1612082" y="1663700"/>
                </a:lnTo>
                <a:lnTo>
                  <a:pt x="1604809" y="1651000"/>
                </a:lnTo>
                <a:close/>
              </a:path>
              <a:path extrusionOk="0" h="2544445" w="4411980">
                <a:moveTo>
                  <a:pt x="3855270" y="2247900"/>
                </a:moveTo>
                <a:lnTo>
                  <a:pt x="3842655" y="2247900"/>
                </a:lnTo>
                <a:lnTo>
                  <a:pt x="3845881" y="2260600"/>
                </a:lnTo>
                <a:lnTo>
                  <a:pt x="3854522" y="2260600"/>
                </a:lnTo>
                <a:lnTo>
                  <a:pt x="3855270" y="2247900"/>
                </a:lnTo>
                <a:close/>
              </a:path>
              <a:path extrusionOk="0" h="2544445" w="4411980">
                <a:moveTo>
                  <a:pt x="3895304" y="2235200"/>
                </a:moveTo>
                <a:lnTo>
                  <a:pt x="3891618" y="2235200"/>
                </a:lnTo>
                <a:lnTo>
                  <a:pt x="3888392" y="2247900"/>
                </a:lnTo>
                <a:lnTo>
                  <a:pt x="3897436" y="2247900"/>
                </a:lnTo>
                <a:lnTo>
                  <a:pt x="3895304" y="2235200"/>
                </a:lnTo>
                <a:close/>
              </a:path>
              <a:path extrusionOk="0" h="2544445" w="4411980">
                <a:moveTo>
                  <a:pt x="4203469" y="2159000"/>
                </a:moveTo>
                <a:lnTo>
                  <a:pt x="4196337" y="2159000"/>
                </a:lnTo>
                <a:lnTo>
                  <a:pt x="4199563" y="2171700"/>
                </a:lnTo>
                <a:lnTo>
                  <a:pt x="4205036" y="2184400"/>
                </a:lnTo>
                <a:lnTo>
                  <a:pt x="4214206" y="2197100"/>
                </a:lnTo>
                <a:lnTo>
                  <a:pt x="4218738" y="2209800"/>
                </a:lnTo>
                <a:lnTo>
                  <a:pt x="4218766" y="2222500"/>
                </a:lnTo>
                <a:lnTo>
                  <a:pt x="4214425" y="2235200"/>
                </a:lnTo>
                <a:lnTo>
                  <a:pt x="4207282" y="2247900"/>
                </a:lnTo>
                <a:lnTo>
                  <a:pt x="4242881" y="2247900"/>
                </a:lnTo>
                <a:lnTo>
                  <a:pt x="4247489" y="2235200"/>
                </a:lnTo>
                <a:lnTo>
                  <a:pt x="4256245" y="2235200"/>
                </a:lnTo>
                <a:lnTo>
                  <a:pt x="4257857" y="2222500"/>
                </a:lnTo>
                <a:lnTo>
                  <a:pt x="4247892" y="2222500"/>
                </a:lnTo>
                <a:lnTo>
                  <a:pt x="4244551" y="2209800"/>
                </a:lnTo>
                <a:lnTo>
                  <a:pt x="4225600" y="2209800"/>
                </a:lnTo>
                <a:lnTo>
                  <a:pt x="4223008" y="2197100"/>
                </a:lnTo>
                <a:lnTo>
                  <a:pt x="4217813" y="2184400"/>
                </a:lnTo>
                <a:lnTo>
                  <a:pt x="4210609" y="2171700"/>
                </a:lnTo>
                <a:lnTo>
                  <a:pt x="4203469" y="2159000"/>
                </a:lnTo>
                <a:close/>
              </a:path>
              <a:path extrusionOk="0" h="2544445" w="4411980">
                <a:moveTo>
                  <a:pt x="3892943" y="2209800"/>
                </a:moveTo>
                <a:lnTo>
                  <a:pt x="3856826" y="2209800"/>
                </a:lnTo>
                <a:lnTo>
                  <a:pt x="3864890" y="2222500"/>
                </a:lnTo>
                <a:lnTo>
                  <a:pt x="3871760" y="2235200"/>
                </a:lnTo>
                <a:lnTo>
                  <a:pt x="3880597" y="2235200"/>
                </a:lnTo>
                <a:lnTo>
                  <a:pt x="3887240" y="2222500"/>
                </a:lnTo>
                <a:lnTo>
                  <a:pt x="3892943" y="2209800"/>
                </a:lnTo>
                <a:close/>
              </a:path>
              <a:path extrusionOk="0" h="2544445" w="4411980">
                <a:moveTo>
                  <a:pt x="3854752" y="2209800"/>
                </a:moveTo>
                <a:lnTo>
                  <a:pt x="3806481" y="2209800"/>
                </a:lnTo>
                <a:lnTo>
                  <a:pt x="3811445" y="2222500"/>
                </a:lnTo>
                <a:lnTo>
                  <a:pt x="3847379" y="2222500"/>
                </a:lnTo>
                <a:lnTo>
                  <a:pt x="3854752" y="2209800"/>
                </a:lnTo>
                <a:close/>
              </a:path>
              <a:path extrusionOk="0" h="2544445" w="4411980">
                <a:moveTo>
                  <a:pt x="4262350" y="2209800"/>
                </a:moveTo>
                <a:lnTo>
                  <a:pt x="4261141" y="2209800"/>
                </a:lnTo>
                <a:lnTo>
                  <a:pt x="4247892" y="2222500"/>
                </a:lnTo>
                <a:lnTo>
                  <a:pt x="4257857" y="2222500"/>
                </a:lnTo>
                <a:lnTo>
                  <a:pt x="4262350" y="2209800"/>
                </a:lnTo>
                <a:close/>
              </a:path>
              <a:path extrusionOk="0" h="2544445" w="4411980">
                <a:moveTo>
                  <a:pt x="3944601" y="2120900"/>
                </a:moveTo>
                <a:lnTo>
                  <a:pt x="3772610" y="2120900"/>
                </a:lnTo>
                <a:lnTo>
                  <a:pt x="3776758" y="2133600"/>
                </a:lnTo>
                <a:lnTo>
                  <a:pt x="3772437" y="2146300"/>
                </a:lnTo>
                <a:lnTo>
                  <a:pt x="3768169" y="2159000"/>
                </a:lnTo>
                <a:lnTo>
                  <a:pt x="3785916" y="2159000"/>
                </a:lnTo>
                <a:lnTo>
                  <a:pt x="3786204" y="2171700"/>
                </a:lnTo>
                <a:lnTo>
                  <a:pt x="3787356" y="2171700"/>
                </a:lnTo>
                <a:lnTo>
                  <a:pt x="3794154" y="2184400"/>
                </a:lnTo>
                <a:lnTo>
                  <a:pt x="3798947" y="2197100"/>
                </a:lnTo>
                <a:lnTo>
                  <a:pt x="3802866" y="2197100"/>
                </a:lnTo>
                <a:lnTo>
                  <a:pt x="3805510" y="2209800"/>
                </a:lnTo>
                <a:lnTo>
                  <a:pt x="3918230" y="2209800"/>
                </a:lnTo>
                <a:lnTo>
                  <a:pt x="3919094" y="2197100"/>
                </a:lnTo>
                <a:lnTo>
                  <a:pt x="3921651" y="2184400"/>
                </a:lnTo>
                <a:lnTo>
                  <a:pt x="3926590" y="2171700"/>
                </a:lnTo>
                <a:lnTo>
                  <a:pt x="3933440" y="2146300"/>
                </a:lnTo>
                <a:lnTo>
                  <a:pt x="3941732" y="2133600"/>
                </a:lnTo>
                <a:lnTo>
                  <a:pt x="3944601" y="2120900"/>
                </a:lnTo>
                <a:close/>
              </a:path>
              <a:path extrusionOk="0" h="2544445" w="4411980">
                <a:moveTo>
                  <a:pt x="4240577" y="2197100"/>
                </a:moveTo>
                <a:lnTo>
                  <a:pt x="4233319" y="2197100"/>
                </a:lnTo>
                <a:lnTo>
                  <a:pt x="4228019" y="2209800"/>
                </a:lnTo>
                <a:lnTo>
                  <a:pt x="4244551" y="2209800"/>
                </a:lnTo>
                <a:lnTo>
                  <a:pt x="4240577" y="2197100"/>
                </a:lnTo>
                <a:close/>
              </a:path>
              <a:path extrusionOk="0" h="2544445" w="4411980">
                <a:moveTo>
                  <a:pt x="3765295" y="2171700"/>
                </a:moveTo>
                <a:lnTo>
                  <a:pt x="3752737" y="2171700"/>
                </a:lnTo>
                <a:lnTo>
                  <a:pt x="3755963" y="2184400"/>
                </a:lnTo>
                <a:lnTo>
                  <a:pt x="3764603" y="2184400"/>
                </a:lnTo>
                <a:lnTo>
                  <a:pt x="3765295" y="2171700"/>
                </a:lnTo>
                <a:close/>
              </a:path>
              <a:path extrusionOk="0" h="2544445" w="4411980">
                <a:moveTo>
                  <a:pt x="3534775" y="2159000"/>
                </a:moveTo>
                <a:lnTo>
                  <a:pt x="3512418" y="2159000"/>
                </a:lnTo>
                <a:lnTo>
                  <a:pt x="3520806" y="2171700"/>
                </a:lnTo>
                <a:lnTo>
                  <a:pt x="3527423" y="2171700"/>
                </a:lnTo>
                <a:lnTo>
                  <a:pt x="3534775" y="2159000"/>
                </a:lnTo>
                <a:close/>
              </a:path>
              <a:path extrusionOk="0" h="2544445" w="4411980">
                <a:moveTo>
                  <a:pt x="1414345" y="2146300"/>
                </a:moveTo>
                <a:lnTo>
                  <a:pt x="1382779" y="2146300"/>
                </a:lnTo>
                <a:lnTo>
                  <a:pt x="1391024" y="2159000"/>
                </a:lnTo>
                <a:lnTo>
                  <a:pt x="1404512" y="2159000"/>
                </a:lnTo>
                <a:lnTo>
                  <a:pt x="1414345" y="2146300"/>
                </a:lnTo>
                <a:close/>
              </a:path>
              <a:path extrusionOk="0" h="2544445" w="4411980">
                <a:moveTo>
                  <a:pt x="2565310" y="1714500"/>
                </a:moveTo>
                <a:lnTo>
                  <a:pt x="2243194" y="1714500"/>
                </a:lnTo>
                <a:lnTo>
                  <a:pt x="2247745" y="1727200"/>
                </a:lnTo>
                <a:lnTo>
                  <a:pt x="2251604" y="1727200"/>
                </a:lnTo>
                <a:lnTo>
                  <a:pt x="2251604" y="1739900"/>
                </a:lnTo>
                <a:lnTo>
                  <a:pt x="2251869" y="1739900"/>
                </a:lnTo>
                <a:lnTo>
                  <a:pt x="2252598" y="1752600"/>
                </a:lnTo>
                <a:lnTo>
                  <a:pt x="2253694" y="1765300"/>
                </a:lnTo>
                <a:lnTo>
                  <a:pt x="2255060" y="1765300"/>
                </a:lnTo>
                <a:lnTo>
                  <a:pt x="2255994" y="1778000"/>
                </a:lnTo>
                <a:lnTo>
                  <a:pt x="2255528" y="1778000"/>
                </a:lnTo>
                <a:lnTo>
                  <a:pt x="2253691" y="1790700"/>
                </a:lnTo>
                <a:lnTo>
                  <a:pt x="2250510" y="1803400"/>
                </a:lnTo>
                <a:lnTo>
                  <a:pt x="2246941" y="1816100"/>
                </a:lnTo>
                <a:lnTo>
                  <a:pt x="2243172" y="1816100"/>
                </a:lnTo>
                <a:lnTo>
                  <a:pt x="2239631" y="1828800"/>
                </a:lnTo>
                <a:lnTo>
                  <a:pt x="2236743" y="1841500"/>
                </a:lnTo>
                <a:lnTo>
                  <a:pt x="2234024" y="1854200"/>
                </a:lnTo>
                <a:lnTo>
                  <a:pt x="2233661" y="1866900"/>
                </a:lnTo>
                <a:lnTo>
                  <a:pt x="2235933" y="1879600"/>
                </a:lnTo>
                <a:lnTo>
                  <a:pt x="2241120" y="1892300"/>
                </a:lnTo>
                <a:lnTo>
                  <a:pt x="2248614" y="1917700"/>
                </a:lnTo>
                <a:lnTo>
                  <a:pt x="2253851" y="1930400"/>
                </a:lnTo>
                <a:lnTo>
                  <a:pt x="2257532" y="1943100"/>
                </a:lnTo>
                <a:lnTo>
                  <a:pt x="2260360" y="1968500"/>
                </a:lnTo>
                <a:lnTo>
                  <a:pt x="2264488" y="1993900"/>
                </a:lnTo>
                <a:lnTo>
                  <a:pt x="2270750" y="2019300"/>
                </a:lnTo>
                <a:lnTo>
                  <a:pt x="2279939" y="2044700"/>
                </a:lnTo>
                <a:lnTo>
                  <a:pt x="2292848" y="2070100"/>
                </a:lnTo>
                <a:lnTo>
                  <a:pt x="2305321" y="2095500"/>
                </a:lnTo>
                <a:lnTo>
                  <a:pt x="2311108" y="2120900"/>
                </a:lnTo>
                <a:lnTo>
                  <a:pt x="2310847" y="2120900"/>
                </a:lnTo>
                <a:lnTo>
                  <a:pt x="2305175" y="2133600"/>
                </a:lnTo>
                <a:lnTo>
                  <a:pt x="2302930" y="2133600"/>
                </a:lnTo>
                <a:lnTo>
                  <a:pt x="2310633" y="2146300"/>
                </a:lnTo>
                <a:lnTo>
                  <a:pt x="2322980" y="2159000"/>
                </a:lnTo>
                <a:lnTo>
                  <a:pt x="2341299" y="2159000"/>
                </a:lnTo>
                <a:lnTo>
                  <a:pt x="2351776" y="2146300"/>
                </a:lnTo>
                <a:lnTo>
                  <a:pt x="2402222" y="2146300"/>
                </a:lnTo>
                <a:lnTo>
                  <a:pt x="2420057" y="2133600"/>
                </a:lnTo>
                <a:lnTo>
                  <a:pt x="2434251" y="2120900"/>
                </a:lnTo>
                <a:lnTo>
                  <a:pt x="2446993" y="2108200"/>
                </a:lnTo>
                <a:lnTo>
                  <a:pt x="2463624" y="2082800"/>
                </a:lnTo>
                <a:lnTo>
                  <a:pt x="2475147" y="2070100"/>
                </a:lnTo>
                <a:lnTo>
                  <a:pt x="2482068" y="2044700"/>
                </a:lnTo>
                <a:lnTo>
                  <a:pt x="2484896" y="2032000"/>
                </a:lnTo>
                <a:lnTo>
                  <a:pt x="2486241" y="2019300"/>
                </a:lnTo>
                <a:lnTo>
                  <a:pt x="2489130" y="2006600"/>
                </a:lnTo>
                <a:lnTo>
                  <a:pt x="2494438" y="2006600"/>
                </a:lnTo>
                <a:lnTo>
                  <a:pt x="2503041" y="1993900"/>
                </a:lnTo>
                <a:lnTo>
                  <a:pt x="2512005" y="1993900"/>
                </a:lnTo>
                <a:lnTo>
                  <a:pt x="2516859" y="1981200"/>
                </a:lnTo>
                <a:lnTo>
                  <a:pt x="2518634" y="1968500"/>
                </a:lnTo>
                <a:lnTo>
                  <a:pt x="2518363" y="1955800"/>
                </a:lnTo>
                <a:lnTo>
                  <a:pt x="2517415" y="1955800"/>
                </a:lnTo>
                <a:lnTo>
                  <a:pt x="2515915" y="1943100"/>
                </a:lnTo>
                <a:lnTo>
                  <a:pt x="2514070" y="1930400"/>
                </a:lnTo>
                <a:lnTo>
                  <a:pt x="2512085" y="1930400"/>
                </a:lnTo>
                <a:lnTo>
                  <a:pt x="2510455" y="1917700"/>
                </a:lnTo>
                <a:lnTo>
                  <a:pt x="2511487" y="1917700"/>
                </a:lnTo>
                <a:lnTo>
                  <a:pt x="2515511" y="1905000"/>
                </a:lnTo>
                <a:lnTo>
                  <a:pt x="2522856" y="1905000"/>
                </a:lnTo>
                <a:lnTo>
                  <a:pt x="2530006" y="1892300"/>
                </a:lnTo>
                <a:lnTo>
                  <a:pt x="2538013" y="1892300"/>
                </a:lnTo>
                <a:lnTo>
                  <a:pt x="2545902" y="1879600"/>
                </a:lnTo>
                <a:lnTo>
                  <a:pt x="2552695" y="1879600"/>
                </a:lnTo>
                <a:lnTo>
                  <a:pt x="2561905" y="1866900"/>
                </a:lnTo>
                <a:lnTo>
                  <a:pt x="2570170" y="1854200"/>
                </a:lnTo>
                <a:lnTo>
                  <a:pt x="2576567" y="1854200"/>
                </a:lnTo>
                <a:lnTo>
                  <a:pt x="2580171" y="1841500"/>
                </a:lnTo>
                <a:lnTo>
                  <a:pt x="2580632" y="1841500"/>
                </a:lnTo>
                <a:lnTo>
                  <a:pt x="2581496" y="1828800"/>
                </a:lnTo>
                <a:lnTo>
                  <a:pt x="2582072" y="1828800"/>
                </a:lnTo>
                <a:lnTo>
                  <a:pt x="2583192" y="1816100"/>
                </a:lnTo>
                <a:lnTo>
                  <a:pt x="2581784" y="1790700"/>
                </a:lnTo>
                <a:lnTo>
                  <a:pt x="2578605" y="1778000"/>
                </a:lnTo>
                <a:lnTo>
                  <a:pt x="2574411" y="1752600"/>
                </a:lnTo>
                <a:lnTo>
                  <a:pt x="2569342" y="1752600"/>
                </a:lnTo>
                <a:lnTo>
                  <a:pt x="2567785" y="1739900"/>
                </a:lnTo>
                <a:lnTo>
                  <a:pt x="2567211" y="1727200"/>
                </a:lnTo>
                <a:lnTo>
                  <a:pt x="2565310" y="1714500"/>
                </a:lnTo>
                <a:close/>
              </a:path>
              <a:path extrusionOk="0" h="2544445" w="4411980">
                <a:moveTo>
                  <a:pt x="3553895" y="2146300"/>
                </a:moveTo>
                <a:lnTo>
                  <a:pt x="3501502" y="2146300"/>
                </a:lnTo>
                <a:lnTo>
                  <a:pt x="3505577" y="2159000"/>
                </a:lnTo>
                <a:lnTo>
                  <a:pt x="3545366" y="2159000"/>
                </a:lnTo>
                <a:lnTo>
                  <a:pt x="3553895" y="2146300"/>
                </a:lnTo>
                <a:close/>
              </a:path>
              <a:path extrusionOk="0" h="2544445" w="4411980">
                <a:moveTo>
                  <a:pt x="3947470" y="2108200"/>
                </a:moveTo>
                <a:lnTo>
                  <a:pt x="3704682" y="2108200"/>
                </a:lnTo>
                <a:lnTo>
                  <a:pt x="3723684" y="2120900"/>
                </a:lnTo>
                <a:lnTo>
                  <a:pt x="3736205" y="2146300"/>
                </a:lnTo>
                <a:lnTo>
                  <a:pt x="3740583" y="2146300"/>
                </a:lnTo>
                <a:lnTo>
                  <a:pt x="3745249" y="2159000"/>
                </a:lnTo>
                <a:lnTo>
                  <a:pt x="3748359" y="2159000"/>
                </a:lnTo>
                <a:lnTo>
                  <a:pt x="3753601" y="2146300"/>
                </a:lnTo>
                <a:lnTo>
                  <a:pt x="3758382" y="2133600"/>
                </a:lnTo>
                <a:lnTo>
                  <a:pt x="3762720" y="2133600"/>
                </a:lnTo>
                <a:lnTo>
                  <a:pt x="3766339" y="2120900"/>
                </a:lnTo>
                <a:lnTo>
                  <a:pt x="3944601" y="2120900"/>
                </a:lnTo>
                <a:lnTo>
                  <a:pt x="3947470" y="2108200"/>
                </a:lnTo>
                <a:close/>
              </a:path>
              <a:path extrusionOk="0" h="2544445" w="4411980">
                <a:moveTo>
                  <a:pt x="1118842" y="2133600"/>
                </a:moveTo>
                <a:lnTo>
                  <a:pt x="1112448" y="2133600"/>
                </a:lnTo>
                <a:lnTo>
                  <a:pt x="1109798" y="2146300"/>
                </a:lnTo>
                <a:lnTo>
                  <a:pt x="1121665" y="2146300"/>
                </a:lnTo>
                <a:lnTo>
                  <a:pt x="1118842" y="2133600"/>
                </a:lnTo>
                <a:close/>
              </a:path>
              <a:path extrusionOk="0" h="2544445" w="4411980">
                <a:moveTo>
                  <a:pt x="3902735" y="1930400"/>
                </a:moveTo>
                <a:lnTo>
                  <a:pt x="3524277" y="1930400"/>
                </a:lnTo>
                <a:lnTo>
                  <a:pt x="3507614" y="1943100"/>
                </a:lnTo>
                <a:lnTo>
                  <a:pt x="3487879" y="1955800"/>
                </a:lnTo>
                <a:lnTo>
                  <a:pt x="3477027" y="1955800"/>
                </a:lnTo>
                <a:lnTo>
                  <a:pt x="3471959" y="1968500"/>
                </a:lnTo>
                <a:lnTo>
                  <a:pt x="3472820" y="1981200"/>
                </a:lnTo>
                <a:lnTo>
                  <a:pt x="3479757" y="1993900"/>
                </a:lnTo>
                <a:lnTo>
                  <a:pt x="3484711" y="2006600"/>
                </a:lnTo>
                <a:lnTo>
                  <a:pt x="3486554" y="2006600"/>
                </a:lnTo>
                <a:lnTo>
                  <a:pt x="3484480" y="2019300"/>
                </a:lnTo>
                <a:lnTo>
                  <a:pt x="3481197" y="2032000"/>
                </a:lnTo>
                <a:lnTo>
                  <a:pt x="3477107" y="2032000"/>
                </a:lnTo>
                <a:lnTo>
                  <a:pt x="3486144" y="2057400"/>
                </a:lnTo>
                <a:lnTo>
                  <a:pt x="3494366" y="2082800"/>
                </a:lnTo>
                <a:lnTo>
                  <a:pt x="3499748" y="2120900"/>
                </a:lnTo>
                <a:lnTo>
                  <a:pt x="3500263" y="2146300"/>
                </a:lnTo>
                <a:lnTo>
                  <a:pt x="3587754" y="2146300"/>
                </a:lnTo>
                <a:lnTo>
                  <a:pt x="3595416" y="2133600"/>
                </a:lnTo>
                <a:lnTo>
                  <a:pt x="3609536" y="2133600"/>
                </a:lnTo>
                <a:lnTo>
                  <a:pt x="3615795" y="2120900"/>
                </a:lnTo>
                <a:lnTo>
                  <a:pt x="3641926" y="2120900"/>
                </a:lnTo>
                <a:lnTo>
                  <a:pt x="3649232" y="2108200"/>
                </a:lnTo>
                <a:lnTo>
                  <a:pt x="3947470" y="2108200"/>
                </a:lnTo>
                <a:lnTo>
                  <a:pt x="3950340" y="2095500"/>
                </a:lnTo>
                <a:lnTo>
                  <a:pt x="3957148" y="2044700"/>
                </a:lnTo>
                <a:lnTo>
                  <a:pt x="3960080" y="2006600"/>
                </a:lnTo>
                <a:lnTo>
                  <a:pt x="3957055" y="1993900"/>
                </a:lnTo>
                <a:lnTo>
                  <a:pt x="3950274" y="1993900"/>
                </a:lnTo>
                <a:lnTo>
                  <a:pt x="3939961" y="1981200"/>
                </a:lnTo>
                <a:lnTo>
                  <a:pt x="3930534" y="1981200"/>
                </a:lnTo>
                <a:lnTo>
                  <a:pt x="3926410" y="1968500"/>
                </a:lnTo>
                <a:lnTo>
                  <a:pt x="3920880" y="1955800"/>
                </a:lnTo>
                <a:lnTo>
                  <a:pt x="3907286" y="1943100"/>
                </a:lnTo>
                <a:lnTo>
                  <a:pt x="3902735" y="1930400"/>
                </a:lnTo>
                <a:close/>
              </a:path>
              <a:path extrusionOk="0" h="2544445" w="4411980">
                <a:moveTo>
                  <a:pt x="749031" y="2019300"/>
                </a:moveTo>
                <a:lnTo>
                  <a:pt x="739987" y="2019300"/>
                </a:lnTo>
                <a:lnTo>
                  <a:pt x="739296" y="2032000"/>
                </a:lnTo>
                <a:lnTo>
                  <a:pt x="751854" y="2032000"/>
                </a:lnTo>
                <a:lnTo>
                  <a:pt x="749031" y="2019300"/>
                </a:lnTo>
                <a:close/>
              </a:path>
              <a:path extrusionOk="0" h="2544445" w="4411980">
                <a:moveTo>
                  <a:pt x="3469734" y="2006600"/>
                </a:moveTo>
                <a:lnTo>
                  <a:pt x="3466681" y="2006600"/>
                </a:lnTo>
                <a:lnTo>
                  <a:pt x="3466681" y="2019300"/>
                </a:lnTo>
                <a:lnTo>
                  <a:pt x="3471347" y="2032000"/>
                </a:lnTo>
                <a:lnTo>
                  <a:pt x="3480563" y="2032000"/>
                </a:lnTo>
                <a:lnTo>
                  <a:pt x="3473824" y="2019300"/>
                </a:lnTo>
                <a:lnTo>
                  <a:pt x="3469734" y="2006600"/>
                </a:lnTo>
                <a:close/>
              </a:path>
              <a:path extrusionOk="0" h="2544445" w="4411980">
                <a:moveTo>
                  <a:pt x="810263" y="2006600"/>
                </a:moveTo>
                <a:lnTo>
                  <a:pt x="799952" y="2006600"/>
                </a:lnTo>
                <a:lnTo>
                  <a:pt x="799261" y="2019300"/>
                </a:lnTo>
                <a:lnTo>
                  <a:pt x="811818" y="2019300"/>
                </a:lnTo>
                <a:lnTo>
                  <a:pt x="810263" y="2006600"/>
                </a:lnTo>
                <a:close/>
              </a:path>
              <a:path extrusionOk="0" h="2544445" w="4411980">
                <a:moveTo>
                  <a:pt x="566251" y="1993900"/>
                </a:moveTo>
                <a:lnTo>
                  <a:pt x="554385" y="1993900"/>
                </a:lnTo>
                <a:lnTo>
                  <a:pt x="557605" y="2006600"/>
                </a:lnTo>
                <a:lnTo>
                  <a:pt x="561044" y="2006600"/>
                </a:lnTo>
                <a:lnTo>
                  <a:pt x="566251" y="1993900"/>
                </a:lnTo>
                <a:close/>
              </a:path>
              <a:path extrusionOk="0" h="2544445" w="4411980">
                <a:moveTo>
                  <a:pt x="2691403" y="1803400"/>
                </a:moveTo>
                <a:lnTo>
                  <a:pt x="2687025" y="1803400"/>
                </a:lnTo>
                <a:lnTo>
                  <a:pt x="2684356" y="1816100"/>
                </a:lnTo>
                <a:lnTo>
                  <a:pt x="2677124" y="1828800"/>
                </a:lnTo>
                <a:lnTo>
                  <a:pt x="2666490" y="1841500"/>
                </a:lnTo>
                <a:lnTo>
                  <a:pt x="2653615" y="1854200"/>
                </a:lnTo>
                <a:lnTo>
                  <a:pt x="2640867" y="1854200"/>
                </a:lnTo>
                <a:lnTo>
                  <a:pt x="2632633" y="1866900"/>
                </a:lnTo>
                <a:lnTo>
                  <a:pt x="2628957" y="1892300"/>
                </a:lnTo>
                <a:lnTo>
                  <a:pt x="2629883" y="1905000"/>
                </a:lnTo>
                <a:lnTo>
                  <a:pt x="2630772" y="1917700"/>
                </a:lnTo>
                <a:lnTo>
                  <a:pt x="2630214" y="1917700"/>
                </a:lnTo>
                <a:lnTo>
                  <a:pt x="2628165" y="1930400"/>
                </a:lnTo>
                <a:lnTo>
                  <a:pt x="2624583" y="1930400"/>
                </a:lnTo>
                <a:lnTo>
                  <a:pt x="2619847" y="1943100"/>
                </a:lnTo>
                <a:lnTo>
                  <a:pt x="2618751" y="1955800"/>
                </a:lnTo>
                <a:lnTo>
                  <a:pt x="2621392" y="1968500"/>
                </a:lnTo>
                <a:lnTo>
                  <a:pt x="2627867" y="1993900"/>
                </a:lnTo>
                <a:lnTo>
                  <a:pt x="2632417" y="2006600"/>
                </a:lnTo>
                <a:lnTo>
                  <a:pt x="2653673" y="2006600"/>
                </a:lnTo>
                <a:lnTo>
                  <a:pt x="2661219" y="1993900"/>
                </a:lnTo>
                <a:lnTo>
                  <a:pt x="2663292" y="1993900"/>
                </a:lnTo>
                <a:lnTo>
                  <a:pt x="2666994" y="1981200"/>
                </a:lnTo>
                <a:lnTo>
                  <a:pt x="2671479" y="1968500"/>
                </a:lnTo>
                <a:lnTo>
                  <a:pt x="2677185" y="1943100"/>
                </a:lnTo>
                <a:lnTo>
                  <a:pt x="2684548" y="1905000"/>
                </a:lnTo>
                <a:lnTo>
                  <a:pt x="2688172" y="1892300"/>
                </a:lnTo>
                <a:lnTo>
                  <a:pt x="2691770" y="1879600"/>
                </a:lnTo>
                <a:lnTo>
                  <a:pt x="2694925" y="1866900"/>
                </a:lnTo>
                <a:lnTo>
                  <a:pt x="2697221" y="1854200"/>
                </a:lnTo>
                <a:lnTo>
                  <a:pt x="2699244" y="1841500"/>
                </a:lnTo>
                <a:lnTo>
                  <a:pt x="2698502" y="1828800"/>
                </a:lnTo>
                <a:lnTo>
                  <a:pt x="2695665" y="1816100"/>
                </a:lnTo>
                <a:lnTo>
                  <a:pt x="2691403" y="1803400"/>
                </a:lnTo>
                <a:close/>
              </a:path>
              <a:path extrusionOk="0" h="2544445" w="4411980">
                <a:moveTo>
                  <a:pt x="521269" y="1981200"/>
                </a:moveTo>
                <a:lnTo>
                  <a:pt x="509409" y="1981200"/>
                </a:lnTo>
                <a:lnTo>
                  <a:pt x="512623" y="1993900"/>
                </a:lnTo>
                <a:lnTo>
                  <a:pt x="516062" y="1993900"/>
                </a:lnTo>
                <a:lnTo>
                  <a:pt x="521269" y="1981200"/>
                </a:lnTo>
                <a:close/>
              </a:path>
              <a:path extrusionOk="0" h="2544445" w="4411980">
                <a:moveTo>
                  <a:pt x="452030" y="1955800"/>
                </a:moveTo>
                <a:lnTo>
                  <a:pt x="440170" y="1955800"/>
                </a:lnTo>
                <a:lnTo>
                  <a:pt x="439444" y="1968500"/>
                </a:lnTo>
                <a:lnTo>
                  <a:pt x="451310" y="1968500"/>
                </a:lnTo>
                <a:lnTo>
                  <a:pt x="452030" y="1955800"/>
                </a:lnTo>
                <a:close/>
              </a:path>
              <a:path extrusionOk="0" h="2544445" w="4411980">
                <a:moveTo>
                  <a:pt x="369261" y="1930400"/>
                </a:moveTo>
                <a:lnTo>
                  <a:pt x="363466" y="1930400"/>
                </a:lnTo>
                <a:lnTo>
                  <a:pt x="360211" y="1943100"/>
                </a:lnTo>
                <a:lnTo>
                  <a:pt x="372077" y="1943100"/>
                </a:lnTo>
                <a:lnTo>
                  <a:pt x="369261" y="1930400"/>
                </a:lnTo>
                <a:close/>
              </a:path>
              <a:path extrusionOk="0" h="2544445" w="4411980">
                <a:moveTo>
                  <a:pt x="418724" y="1930400"/>
                </a:moveTo>
                <a:lnTo>
                  <a:pt x="412682" y="1930400"/>
                </a:lnTo>
                <a:lnTo>
                  <a:pt x="416121" y="1943100"/>
                </a:lnTo>
                <a:lnTo>
                  <a:pt x="418724" y="1930400"/>
                </a:lnTo>
                <a:close/>
              </a:path>
              <a:path extrusionOk="0" h="2544445" w="4411980">
                <a:moveTo>
                  <a:pt x="2775791" y="1930400"/>
                </a:moveTo>
                <a:lnTo>
                  <a:pt x="2763234" y="1930400"/>
                </a:lnTo>
                <a:lnTo>
                  <a:pt x="2764846" y="1943100"/>
                </a:lnTo>
                <a:lnTo>
                  <a:pt x="2775100" y="1943100"/>
                </a:lnTo>
                <a:lnTo>
                  <a:pt x="2775791" y="1930400"/>
                </a:lnTo>
                <a:close/>
              </a:path>
              <a:path extrusionOk="0" h="2544445" w="4411980">
                <a:moveTo>
                  <a:pt x="2795088" y="1930400"/>
                </a:moveTo>
                <a:lnTo>
                  <a:pt x="2786448" y="1930400"/>
                </a:lnTo>
                <a:lnTo>
                  <a:pt x="2789846" y="1943100"/>
                </a:lnTo>
                <a:lnTo>
                  <a:pt x="2795088" y="1930400"/>
                </a:lnTo>
                <a:close/>
              </a:path>
              <a:path extrusionOk="0" h="2544445" w="4411980">
                <a:moveTo>
                  <a:pt x="4117357" y="1930400"/>
                </a:moveTo>
                <a:lnTo>
                  <a:pt x="4094150" y="1930400"/>
                </a:lnTo>
                <a:lnTo>
                  <a:pt x="4102099" y="1943100"/>
                </a:lnTo>
                <a:lnTo>
                  <a:pt x="4123030" y="1943100"/>
                </a:lnTo>
                <a:lnTo>
                  <a:pt x="4117357" y="1930400"/>
                </a:lnTo>
                <a:close/>
              </a:path>
              <a:path extrusionOk="0" h="2544445" w="4411980">
                <a:moveTo>
                  <a:pt x="4339999" y="1930400"/>
                </a:moveTo>
                <a:lnTo>
                  <a:pt x="4327384" y="1930400"/>
                </a:lnTo>
                <a:lnTo>
                  <a:pt x="4330610" y="1943100"/>
                </a:lnTo>
                <a:lnTo>
                  <a:pt x="4339250" y="1943100"/>
                </a:lnTo>
                <a:lnTo>
                  <a:pt x="4339999" y="1930400"/>
                </a:lnTo>
                <a:close/>
              </a:path>
              <a:path extrusionOk="0" h="2544445" w="4411980">
                <a:moveTo>
                  <a:pt x="417117" y="1917700"/>
                </a:moveTo>
                <a:lnTo>
                  <a:pt x="414974" y="1930400"/>
                </a:lnTo>
                <a:lnTo>
                  <a:pt x="419237" y="1930400"/>
                </a:lnTo>
                <a:lnTo>
                  <a:pt x="417117" y="1917700"/>
                </a:lnTo>
                <a:close/>
              </a:path>
              <a:path extrusionOk="0" h="2544445" w="4411980">
                <a:moveTo>
                  <a:pt x="2790883" y="1917700"/>
                </a:moveTo>
                <a:lnTo>
                  <a:pt x="2788694" y="1930400"/>
                </a:lnTo>
                <a:lnTo>
                  <a:pt x="2792957" y="1930400"/>
                </a:lnTo>
                <a:lnTo>
                  <a:pt x="2790883" y="1917700"/>
                </a:lnTo>
                <a:close/>
              </a:path>
              <a:path extrusionOk="0" h="2544445" w="4411980">
                <a:moveTo>
                  <a:pt x="3839084" y="1778000"/>
                </a:moveTo>
                <a:lnTo>
                  <a:pt x="3833597" y="1778000"/>
                </a:lnTo>
                <a:lnTo>
                  <a:pt x="3828485" y="1790700"/>
                </a:lnTo>
                <a:lnTo>
                  <a:pt x="3823978" y="1816100"/>
                </a:lnTo>
                <a:lnTo>
                  <a:pt x="3821803" y="1828800"/>
                </a:lnTo>
                <a:lnTo>
                  <a:pt x="3818790" y="1841500"/>
                </a:lnTo>
                <a:lnTo>
                  <a:pt x="3812255" y="1866900"/>
                </a:lnTo>
                <a:lnTo>
                  <a:pt x="3804792" y="1879600"/>
                </a:lnTo>
                <a:lnTo>
                  <a:pt x="3798992" y="1892300"/>
                </a:lnTo>
                <a:lnTo>
                  <a:pt x="3576719" y="1892300"/>
                </a:lnTo>
                <a:lnTo>
                  <a:pt x="3565657" y="1905000"/>
                </a:lnTo>
                <a:lnTo>
                  <a:pt x="3552932" y="1917700"/>
                </a:lnTo>
                <a:lnTo>
                  <a:pt x="3543523" y="1917700"/>
                </a:lnTo>
                <a:lnTo>
                  <a:pt x="3536651" y="1930400"/>
                </a:lnTo>
                <a:lnTo>
                  <a:pt x="3896456" y="1930400"/>
                </a:lnTo>
                <a:lnTo>
                  <a:pt x="3885959" y="1917700"/>
                </a:lnTo>
                <a:lnTo>
                  <a:pt x="3876288" y="1905000"/>
                </a:lnTo>
                <a:lnTo>
                  <a:pt x="3869199" y="1879600"/>
                </a:lnTo>
                <a:lnTo>
                  <a:pt x="3866445" y="1854200"/>
                </a:lnTo>
                <a:lnTo>
                  <a:pt x="3865840" y="1854200"/>
                </a:lnTo>
                <a:lnTo>
                  <a:pt x="3864026" y="1841500"/>
                </a:lnTo>
                <a:lnTo>
                  <a:pt x="3861002" y="1828800"/>
                </a:lnTo>
                <a:lnTo>
                  <a:pt x="3852715" y="1828800"/>
                </a:lnTo>
                <a:lnTo>
                  <a:pt x="3848884" y="1816100"/>
                </a:lnTo>
                <a:lnTo>
                  <a:pt x="3845711" y="1803400"/>
                </a:lnTo>
                <a:lnTo>
                  <a:pt x="3843635" y="1803400"/>
                </a:lnTo>
                <a:lnTo>
                  <a:pt x="3841791" y="1790700"/>
                </a:lnTo>
                <a:lnTo>
                  <a:pt x="3839084" y="1778000"/>
                </a:lnTo>
                <a:close/>
              </a:path>
              <a:path extrusionOk="0" h="2544445" w="4411980">
                <a:moveTo>
                  <a:pt x="4354285" y="1917700"/>
                </a:moveTo>
                <a:lnTo>
                  <a:pt x="4344031" y="1917700"/>
                </a:lnTo>
                <a:lnTo>
                  <a:pt x="4345587" y="1930400"/>
                </a:lnTo>
                <a:lnTo>
                  <a:pt x="4351635" y="1930400"/>
                </a:lnTo>
                <a:lnTo>
                  <a:pt x="4354285" y="1917700"/>
                </a:lnTo>
                <a:close/>
              </a:path>
              <a:path extrusionOk="0" h="2544445" w="4411980">
                <a:moveTo>
                  <a:pt x="281376" y="1892300"/>
                </a:moveTo>
                <a:lnTo>
                  <a:pt x="272730" y="1892300"/>
                </a:lnTo>
                <a:lnTo>
                  <a:pt x="276168" y="1905000"/>
                </a:lnTo>
                <a:lnTo>
                  <a:pt x="281376" y="1892300"/>
                </a:lnTo>
                <a:close/>
              </a:path>
              <a:path extrusionOk="0" h="2544445" w="4411980">
                <a:moveTo>
                  <a:pt x="266387" y="1879600"/>
                </a:moveTo>
                <a:lnTo>
                  <a:pt x="254527" y="1879600"/>
                </a:lnTo>
                <a:lnTo>
                  <a:pt x="257741" y="1892300"/>
                </a:lnTo>
                <a:lnTo>
                  <a:pt x="261180" y="1892300"/>
                </a:lnTo>
                <a:lnTo>
                  <a:pt x="266387" y="1879600"/>
                </a:lnTo>
                <a:close/>
              </a:path>
              <a:path extrusionOk="0" h="2544445" w="4411980">
                <a:moveTo>
                  <a:pt x="3588338" y="1866900"/>
                </a:moveTo>
                <a:lnTo>
                  <a:pt x="3580965" y="1866900"/>
                </a:lnTo>
                <a:lnTo>
                  <a:pt x="3580735" y="1879600"/>
                </a:lnTo>
                <a:lnTo>
                  <a:pt x="3581138" y="1892300"/>
                </a:lnTo>
                <a:lnTo>
                  <a:pt x="3795689" y="1892300"/>
                </a:lnTo>
                <a:lnTo>
                  <a:pt x="3788854" y="1879600"/>
                </a:lnTo>
                <a:lnTo>
                  <a:pt x="3593177" y="1879600"/>
                </a:lnTo>
                <a:lnTo>
                  <a:pt x="3588338" y="1866900"/>
                </a:lnTo>
                <a:close/>
              </a:path>
              <a:path extrusionOk="0" h="2544445" w="4411980">
                <a:moveTo>
                  <a:pt x="4264309" y="1879600"/>
                </a:moveTo>
                <a:lnTo>
                  <a:pt x="4254056" y="1879600"/>
                </a:lnTo>
                <a:lnTo>
                  <a:pt x="4255611" y="1892300"/>
                </a:lnTo>
                <a:lnTo>
                  <a:pt x="4261659" y="1892300"/>
                </a:lnTo>
                <a:lnTo>
                  <a:pt x="4264309" y="1879600"/>
                </a:lnTo>
                <a:close/>
              </a:path>
              <a:path extrusionOk="0" h="2544445" w="4411980">
                <a:moveTo>
                  <a:pt x="3745515" y="1841500"/>
                </a:moveTo>
                <a:lnTo>
                  <a:pt x="3616218" y="1841500"/>
                </a:lnTo>
                <a:lnTo>
                  <a:pt x="3602681" y="1854200"/>
                </a:lnTo>
                <a:lnTo>
                  <a:pt x="3598419" y="1854200"/>
                </a:lnTo>
                <a:lnTo>
                  <a:pt x="3599859" y="1866900"/>
                </a:lnTo>
                <a:lnTo>
                  <a:pt x="3600838" y="1866900"/>
                </a:lnTo>
                <a:lnTo>
                  <a:pt x="3598764" y="1879600"/>
                </a:lnTo>
                <a:lnTo>
                  <a:pt x="3779470" y="1879600"/>
                </a:lnTo>
                <a:lnTo>
                  <a:pt x="3768520" y="1866900"/>
                </a:lnTo>
                <a:lnTo>
                  <a:pt x="3753413" y="1854200"/>
                </a:lnTo>
                <a:lnTo>
                  <a:pt x="3745515" y="1841500"/>
                </a:lnTo>
                <a:close/>
              </a:path>
              <a:path extrusionOk="0" h="2544445" w="4411980">
                <a:moveTo>
                  <a:pt x="4142306" y="1866900"/>
                </a:moveTo>
                <a:lnTo>
                  <a:pt x="4133262" y="1866900"/>
                </a:lnTo>
                <a:lnTo>
                  <a:pt x="4132513" y="1879600"/>
                </a:lnTo>
                <a:lnTo>
                  <a:pt x="4145128" y="1879600"/>
                </a:lnTo>
                <a:lnTo>
                  <a:pt x="4142306" y="1866900"/>
                </a:lnTo>
                <a:close/>
              </a:path>
              <a:path extrusionOk="0" h="2544445" w="4411980">
                <a:moveTo>
                  <a:pt x="2760814" y="1854200"/>
                </a:moveTo>
                <a:lnTo>
                  <a:pt x="2748948" y="1854200"/>
                </a:lnTo>
                <a:lnTo>
                  <a:pt x="2748199" y="1866900"/>
                </a:lnTo>
                <a:lnTo>
                  <a:pt x="2760065" y="1866900"/>
                </a:lnTo>
                <a:lnTo>
                  <a:pt x="2760814" y="1854200"/>
                </a:lnTo>
                <a:close/>
              </a:path>
              <a:path extrusionOk="0" h="2544445" w="4411980">
                <a:moveTo>
                  <a:pt x="4127271" y="1854200"/>
                </a:moveTo>
                <a:lnTo>
                  <a:pt x="4121511" y="1854200"/>
                </a:lnTo>
                <a:lnTo>
                  <a:pt x="4120820" y="1866900"/>
                </a:lnTo>
                <a:lnTo>
                  <a:pt x="4130094" y="1866900"/>
                </a:lnTo>
                <a:lnTo>
                  <a:pt x="4127271" y="1854200"/>
                </a:lnTo>
                <a:close/>
              </a:path>
              <a:path extrusionOk="0" h="2544445" w="4411980">
                <a:moveTo>
                  <a:pt x="4277212" y="1854200"/>
                </a:moveTo>
                <a:lnTo>
                  <a:pt x="4271394" y="1854200"/>
                </a:lnTo>
                <a:lnTo>
                  <a:pt x="4268168" y="1866900"/>
                </a:lnTo>
                <a:lnTo>
                  <a:pt x="4280035" y="1866900"/>
                </a:lnTo>
                <a:lnTo>
                  <a:pt x="4277212" y="1854200"/>
                </a:lnTo>
                <a:close/>
              </a:path>
              <a:path extrusionOk="0" h="2544445" w="4411980">
                <a:moveTo>
                  <a:pt x="4124391" y="1841500"/>
                </a:moveTo>
                <a:lnTo>
                  <a:pt x="4114138" y="1841500"/>
                </a:lnTo>
                <a:lnTo>
                  <a:pt x="4115751" y="1854200"/>
                </a:lnTo>
                <a:lnTo>
                  <a:pt x="4121799" y="1854200"/>
                </a:lnTo>
                <a:lnTo>
                  <a:pt x="4124391" y="1841500"/>
                </a:lnTo>
                <a:close/>
              </a:path>
              <a:path extrusionOk="0" h="2544445" w="4411980">
                <a:moveTo>
                  <a:pt x="3632851" y="1828800"/>
                </a:moveTo>
                <a:lnTo>
                  <a:pt x="3621575" y="1828800"/>
                </a:lnTo>
                <a:lnTo>
                  <a:pt x="3621575" y="1841500"/>
                </a:lnTo>
                <a:lnTo>
                  <a:pt x="3636898" y="1841500"/>
                </a:lnTo>
                <a:lnTo>
                  <a:pt x="3632851" y="1828800"/>
                </a:lnTo>
                <a:close/>
              </a:path>
              <a:path extrusionOk="0" h="2544445" w="4411980">
                <a:moveTo>
                  <a:pt x="3745998" y="1816100"/>
                </a:moveTo>
                <a:lnTo>
                  <a:pt x="3678890" y="1816100"/>
                </a:lnTo>
                <a:lnTo>
                  <a:pt x="3673475" y="1828800"/>
                </a:lnTo>
                <a:lnTo>
                  <a:pt x="3672842" y="1828800"/>
                </a:lnTo>
                <a:lnTo>
                  <a:pt x="3679639" y="1841500"/>
                </a:lnTo>
                <a:lnTo>
                  <a:pt x="3743028" y="1841500"/>
                </a:lnTo>
                <a:lnTo>
                  <a:pt x="3744154" y="1828800"/>
                </a:lnTo>
                <a:lnTo>
                  <a:pt x="3745998" y="1816100"/>
                </a:lnTo>
                <a:close/>
              </a:path>
              <a:path extrusionOk="0" h="2544445" w="4411980">
                <a:moveTo>
                  <a:pt x="2650159" y="1816100"/>
                </a:moveTo>
                <a:lnTo>
                  <a:pt x="2638293" y="1816100"/>
                </a:lnTo>
                <a:lnTo>
                  <a:pt x="2641519" y="1828800"/>
                </a:lnTo>
                <a:lnTo>
                  <a:pt x="2647567" y="1828800"/>
                </a:lnTo>
                <a:lnTo>
                  <a:pt x="2650159" y="1816100"/>
                </a:lnTo>
                <a:close/>
              </a:path>
              <a:path extrusionOk="0" h="2544445" w="4411980">
                <a:moveTo>
                  <a:pt x="3769557" y="1816100"/>
                </a:moveTo>
                <a:lnTo>
                  <a:pt x="3757691" y="1816100"/>
                </a:lnTo>
                <a:lnTo>
                  <a:pt x="3760917" y="1828800"/>
                </a:lnTo>
                <a:lnTo>
                  <a:pt x="3766965" y="1828800"/>
                </a:lnTo>
                <a:lnTo>
                  <a:pt x="3769557" y="1816100"/>
                </a:lnTo>
                <a:close/>
              </a:path>
              <a:path extrusionOk="0" h="2544445" w="4411980">
                <a:moveTo>
                  <a:pt x="4387349" y="1816100"/>
                </a:moveTo>
                <a:lnTo>
                  <a:pt x="4378075" y="1816100"/>
                </a:lnTo>
                <a:lnTo>
                  <a:pt x="4377383" y="1828800"/>
                </a:lnTo>
                <a:lnTo>
                  <a:pt x="4390402" y="1828800"/>
                </a:lnTo>
                <a:lnTo>
                  <a:pt x="4387349" y="1816100"/>
                </a:lnTo>
                <a:close/>
              </a:path>
              <a:path extrusionOk="0" h="2544445" w="4411980">
                <a:moveTo>
                  <a:pt x="4401750" y="1816100"/>
                </a:moveTo>
                <a:lnTo>
                  <a:pt x="4398524" y="1816100"/>
                </a:lnTo>
                <a:lnTo>
                  <a:pt x="4393800" y="1828800"/>
                </a:lnTo>
                <a:lnTo>
                  <a:pt x="4404975" y="1828800"/>
                </a:lnTo>
                <a:lnTo>
                  <a:pt x="4401750" y="1816100"/>
                </a:lnTo>
                <a:close/>
              </a:path>
              <a:path extrusionOk="0" h="2544445" w="4411980">
                <a:moveTo>
                  <a:pt x="3751988" y="1803400"/>
                </a:moveTo>
                <a:lnTo>
                  <a:pt x="3684074" y="1803400"/>
                </a:lnTo>
                <a:lnTo>
                  <a:pt x="3685342" y="1816100"/>
                </a:lnTo>
                <a:lnTo>
                  <a:pt x="3749511" y="1816100"/>
                </a:lnTo>
                <a:lnTo>
                  <a:pt x="3751988" y="1803400"/>
                </a:lnTo>
                <a:close/>
              </a:path>
              <a:path extrusionOk="0" h="2544445" w="4411980">
                <a:moveTo>
                  <a:pt x="2620148" y="1790700"/>
                </a:moveTo>
                <a:lnTo>
                  <a:pt x="2611507" y="1790700"/>
                </a:lnTo>
                <a:lnTo>
                  <a:pt x="2614964" y="1803400"/>
                </a:lnTo>
                <a:lnTo>
                  <a:pt x="2620148" y="1790700"/>
                </a:lnTo>
                <a:close/>
              </a:path>
              <a:path extrusionOk="0" h="2544445" w="4411980">
                <a:moveTo>
                  <a:pt x="2633051" y="1790700"/>
                </a:moveTo>
                <a:lnTo>
                  <a:pt x="2626599" y="1790700"/>
                </a:lnTo>
                <a:lnTo>
                  <a:pt x="2624007" y="1803400"/>
                </a:lnTo>
                <a:lnTo>
                  <a:pt x="2634261" y="1803400"/>
                </a:lnTo>
                <a:lnTo>
                  <a:pt x="2633051" y="1790700"/>
                </a:lnTo>
                <a:close/>
              </a:path>
              <a:path extrusionOk="0" h="2544445" w="4411980">
                <a:moveTo>
                  <a:pt x="3756352" y="1790700"/>
                </a:moveTo>
                <a:lnTo>
                  <a:pt x="3694212" y="1790700"/>
                </a:lnTo>
                <a:lnTo>
                  <a:pt x="3687243" y="1803400"/>
                </a:lnTo>
                <a:lnTo>
                  <a:pt x="3755299" y="1803400"/>
                </a:lnTo>
                <a:lnTo>
                  <a:pt x="3756352" y="1790700"/>
                </a:lnTo>
                <a:close/>
              </a:path>
              <a:path extrusionOk="0" h="2544445" w="4411980">
                <a:moveTo>
                  <a:pt x="3737357" y="1778000"/>
                </a:moveTo>
                <a:lnTo>
                  <a:pt x="3703544" y="1778000"/>
                </a:lnTo>
                <a:lnTo>
                  <a:pt x="3705387" y="1790700"/>
                </a:lnTo>
                <a:lnTo>
                  <a:pt x="3742714" y="1790700"/>
                </a:lnTo>
                <a:lnTo>
                  <a:pt x="3737357" y="1778000"/>
                </a:lnTo>
                <a:close/>
              </a:path>
              <a:path extrusionOk="0" h="2544445" w="4411980">
                <a:moveTo>
                  <a:pt x="4049450" y="1778000"/>
                </a:moveTo>
                <a:lnTo>
                  <a:pt x="4039197" y="1778000"/>
                </a:lnTo>
                <a:lnTo>
                  <a:pt x="4040809" y="1790700"/>
                </a:lnTo>
                <a:lnTo>
                  <a:pt x="4046800" y="1790700"/>
                </a:lnTo>
                <a:lnTo>
                  <a:pt x="4049450" y="1778000"/>
                </a:lnTo>
                <a:close/>
              </a:path>
              <a:path extrusionOk="0" h="2544445" w="4411980">
                <a:moveTo>
                  <a:pt x="3957400" y="1765300"/>
                </a:moveTo>
                <a:lnTo>
                  <a:pt x="3948357" y="1765300"/>
                </a:lnTo>
                <a:lnTo>
                  <a:pt x="3947608" y="1778000"/>
                </a:lnTo>
                <a:lnTo>
                  <a:pt x="3960223" y="1778000"/>
                </a:lnTo>
                <a:lnTo>
                  <a:pt x="3957400" y="1765300"/>
                </a:lnTo>
                <a:close/>
              </a:path>
              <a:path extrusionOk="0" h="2544445" w="4411980">
                <a:moveTo>
                  <a:pt x="3555447" y="1752600"/>
                </a:moveTo>
                <a:lnTo>
                  <a:pt x="3542832" y="1752600"/>
                </a:lnTo>
                <a:lnTo>
                  <a:pt x="3544445" y="1765300"/>
                </a:lnTo>
                <a:lnTo>
                  <a:pt x="3554698" y="1765300"/>
                </a:lnTo>
                <a:lnTo>
                  <a:pt x="3555447" y="1752600"/>
                </a:lnTo>
                <a:close/>
              </a:path>
              <a:path extrusionOk="0" h="2544445" w="4411980">
                <a:moveTo>
                  <a:pt x="3582578" y="1752600"/>
                </a:moveTo>
                <a:lnTo>
                  <a:pt x="3576126" y="1752600"/>
                </a:lnTo>
                <a:lnTo>
                  <a:pt x="3573534" y="1765300"/>
                </a:lnTo>
                <a:lnTo>
                  <a:pt x="3585400" y="1765300"/>
                </a:lnTo>
                <a:lnTo>
                  <a:pt x="3582578" y="1752600"/>
                </a:lnTo>
                <a:close/>
              </a:path>
              <a:path extrusionOk="0" h="2544445" w="4411980">
                <a:moveTo>
                  <a:pt x="3641383" y="1739900"/>
                </a:moveTo>
                <a:lnTo>
                  <a:pt x="3610926" y="1739900"/>
                </a:lnTo>
                <a:lnTo>
                  <a:pt x="3600781" y="1752600"/>
                </a:lnTo>
                <a:lnTo>
                  <a:pt x="3598592" y="1765300"/>
                </a:lnTo>
                <a:lnTo>
                  <a:pt x="3618753" y="1765300"/>
                </a:lnTo>
                <a:lnTo>
                  <a:pt x="3633154" y="1752600"/>
                </a:lnTo>
                <a:lnTo>
                  <a:pt x="3641383" y="1739900"/>
                </a:lnTo>
                <a:close/>
              </a:path>
              <a:path extrusionOk="0" h="2544445" w="4411980">
                <a:moveTo>
                  <a:pt x="3905144" y="1739900"/>
                </a:moveTo>
                <a:lnTo>
                  <a:pt x="3886434" y="1739900"/>
                </a:lnTo>
                <a:lnTo>
                  <a:pt x="3886434" y="1752600"/>
                </a:lnTo>
                <a:lnTo>
                  <a:pt x="3893691" y="1752600"/>
                </a:lnTo>
                <a:lnTo>
                  <a:pt x="3902620" y="1765300"/>
                </a:lnTo>
                <a:lnTo>
                  <a:pt x="3921705" y="1765300"/>
                </a:lnTo>
                <a:lnTo>
                  <a:pt x="3911836" y="1752600"/>
                </a:lnTo>
                <a:lnTo>
                  <a:pt x="3905144" y="1739900"/>
                </a:lnTo>
                <a:close/>
              </a:path>
              <a:path extrusionOk="0" h="2544445" w="4411980">
                <a:moveTo>
                  <a:pt x="4067307" y="1752600"/>
                </a:moveTo>
                <a:lnTo>
                  <a:pt x="4060855" y="1752600"/>
                </a:lnTo>
                <a:lnTo>
                  <a:pt x="4058263" y="1765300"/>
                </a:lnTo>
                <a:lnTo>
                  <a:pt x="4070129" y="1765300"/>
                </a:lnTo>
                <a:lnTo>
                  <a:pt x="4067307" y="1752600"/>
                </a:lnTo>
                <a:close/>
              </a:path>
              <a:path extrusionOk="0" h="2544445" w="4411980">
                <a:moveTo>
                  <a:pt x="3534823" y="1739900"/>
                </a:moveTo>
                <a:lnTo>
                  <a:pt x="3513973" y="1739900"/>
                </a:lnTo>
                <a:lnTo>
                  <a:pt x="3519454" y="1752600"/>
                </a:lnTo>
                <a:lnTo>
                  <a:pt x="3527754" y="1752600"/>
                </a:lnTo>
                <a:lnTo>
                  <a:pt x="3534823" y="1739900"/>
                </a:lnTo>
                <a:close/>
              </a:path>
              <a:path extrusionOk="0" h="2544445" w="4411980">
                <a:moveTo>
                  <a:pt x="3574110" y="1739900"/>
                </a:moveTo>
                <a:lnTo>
                  <a:pt x="3552682" y="1739900"/>
                </a:lnTo>
                <a:lnTo>
                  <a:pt x="3558097" y="1752600"/>
                </a:lnTo>
                <a:lnTo>
                  <a:pt x="3570193" y="1752600"/>
                </a:lnTo>
                <a:lnTo>
                  <a:pt x="3574110" y="1739900"/>
                </a:lnTo>
                <a:close/>
              </a:path>
              <a:path extrusionOk="0" h="2544445" w="4411980">
                <a:moveTo>
                  <a:pt x="4042365" y="1739900"/>
                </a:moveTo>
                <a:lnTo>
                  <a:pt x="4033321" y="1739900"/>
                </a:lnTo>
                <a:lnTo>
                  <a:pt x="4032572" y="1752600"/>
                </a:lnTo>
                <a:lnTo>
                  <a:pt x="4045187" y="1752600"/>
                </a:lnTo>
                <a:lnTo>
                  <a:pt x="4042365" y="1739900"/>
                </a:lnTo>
                <a:close/>
              </a:path>
              <a:path extrusionOk="0" h="2544445" w="4411980">
                <a:moveTo>
                  <a:pt x="2590886" y="1727200"/>
                </a:moveTo>
                <a:lnTo>
                  <a:pt x="2578328" y="1727200"/>
                </a:lnTo>
                <a:lnTo>
                  <a:pt x="2579941" y="1739900"/>
                </a:lnTo>
                <a:lnTo>
                  <a:pt x="2590194" y="1739900"/>
                </a:lnTo>
                <a:lnTo>
                  <a:pt x="2590886" y="1727200"/>
                </a:lnTo>
                <a:close/>
              </a:path>
              <a:path extrusionOk="0" h="2544445" w="4411980">
                <a:moveTo>
                  <a:pt x="3463873" y="1714500"/>
                </a:moveTo>
                <a:lnTo>
                  <a:pt x="3389378" y="1714500"/>
                </a:lnTo>
                <a:lnTo>
                  <a:pt x="3402571" y="1727200"/>
                </a:lnTo>
                <a:lnTo>
                  <a:pt x="3459185" y="1727200"/>
                </a:lnTo>
                <a:lnTo>
                  <a:pt x="3467398" y="1739900"/>
                </a:lnTo>
                <a:lnTo>
                  <a:pt x="3481658" y="1739900"/>
                </a:lnTo>
                <a:lnTo>
                  <a:pt x="3476302" y="1727200"/>
                </a:lnTo>
                <a:lnTo>
                  <a:pt x="3463873" y="1714500"/>
                </a:lnTo>
                <a:close/>
              </a:path>
              <a:path extrusionOk="0" h="2544445" w="4411980">
                <a:moveTo>
                  <a:pt x="3502625" y="1727200"/>
                </a:moveTo>
                <a:lnTo>
                  <a:pt x="3493581" y="1727200"/>
                </a:lnTo>
                <a:lnTo>
                  <a:pt x="3492833" y="1739900"/>
                </a:lnTo>
                <a:lnTo>
                  <a:pt x="3505448" y="1739900"/>
                </a:lnTo>
                <a:lnTo>
                  <a:pt x="3502625" y="1727200"/>
                </a:lnTo>
                <a:close/>
              </a:path>
              <a:path extrusionOk="0" h="2544445" w="4411980">
                <a:moveTo>
                  <a:pt x="3602566" y="1727200"/>
                </a:moveTo>
                <a:lnTo>
                  <a:pt x="3593523" y="1727200"/>
                </a:lnTo>
                <a:lnTo>
                  <a:pt x="3592774" y="1739900"/>
                </a:lnTo>
                <a:lnTo>
                  <a:pt x="3605389" y="1739900"/>
                </a:lnTo>
                <a:lnTo>
                  <a:pt x="3602566" y="1727200"/>
                </a:lnTo>
                <a:close/>
              </a:path>
              <a:path extrusionOk="0" h="2544445" w="4411980">
                <a:moveTo>
                  <a:pt x="3640469" y="1727200"/>
                </a:moveTo>
                <a:lnTo>
                  <a:pt x="3636091" y="1727200"/>
                </a:lnTo>
                <a:lnTo>
                  <a:pt x="3624278" y="1739900"/>
                </a:lnTo>
                <a:lnTo>
                  <a:pt x="3643726" y="1739900"/>
                </a:lnTo>
                <a:lnTo>
                  <a:pt x="3640469" y="1727200"/>
                </a:lnTo>
                <a:close/>
              </a:path>
              <a:path extrusionOk="0" h="2544445" w="4411980">
                <a:moveTo>
                  <a:pt x="3675319" y="1727200"/>
                </a:moveTo>
                <a:lnTo>
                  <a:pt x="3662761" y="1727200"/>
                </a:lnTo>
                <a:lnTo>
                  <a:pt x="3664374" y="1739900"/>
                </a:lnTo>
                <a:lnTo>
                  <a:pt x="3674627" y="1739900"/>
                </a:lnTo>
                <a:lnTo>
                  <a:pt x="3675319" y="1727200"/>
                </a:lnTo>
                <a:close/>
              </a:path>
              <a:path extrusionOk="0" h="2544445" w="4411980">
                <a:moveTo>
                  <a:pt x="3695019" y="1714500"/>
                </a:moveTo>
                <a:lnTo>
                  <a:pt x="3686090" y="1714500"/>
                </a:lnTo>
                <a:lnTo>
                  <a:pt x="3681425" y="1727200"/>
                </a:lnTo>
                <a:lnTo>
                  <a:pt x="3685745" y="1727200"/>
                </a:lnTo>
                <a:lnTo>
                  <a:pt x="3689086" y="1739900"/>
                </a:lnTo>
                <a:lnTo>
                  <a:pt x="3698533" y="1739900"/>
                </a:lnTo>
                <a:lnTo>
                  <a:pt x="3702277" y="1727200"/>
                </a:lnTo>
                <a:lnTo>
                  <a:pt x="3695019" y="1714500"/>
                </a:lnTo>
                <a:close/>
              </a:path>
              <a:path extrusionOk="0" h="2544445" w="4411980">
                <a:moveTo>
                  <a:pt x="3845017" y="1727200"/>
                </a:moveTo>
                <a:lnTo>
                  <a:pt x="3795841" y="1727200"/>
                </a:lnTo>
                <a:lnTo>
                  <a:pt x="3803485" y="1739900"/>
                </a:lnTo>
                <a:lnTo>
                  <a:pt x="3839487" y="1739900"/>
                </a:lnTo>
                <a:lnTo>
                  <a:pt x="3845017" y="1727200"/>
                </a:lnTo>
                <a:close/>
              </a:path>
              <a:path extrusionOk="0" h="2544445" w="4411980">
                <a:moveTo>
                  <a:pt x="3895409" y="1727200"/>
                </a:moveTo>
                <a:lnTo>
                  <a:pt x="3876238" y="1727200"/>
                </a:lnTo>
                <a:lnTo>
                  <a:pt x="3881825" y="1739900"/>
                </a:lnTo>
                <a:lnTo>
                  <a:pt x="3899466" y="1739900"/>
                </a:lnTo>
                <a:lnTo>
                  <a:pt x="3895409" y="1727200"/>
                </a:lnTo>
                <a:close/>
              </a:path>
              <a:path extrusionOk="0" h="2544445" w="4411980">
                <a:moveTo>
                  <a:pt x="4057860" y="1727200"/>
                </a:moveTo>
                <a:lnTo>
                  <a:pt x="4042538" y="1727200"/>
                </a:lnTo>
                <a:lnTo>
                  <a:pt x="4046973" y="1739900"/>
                </a:lnTo>
                <a:lnTo>
                  <a:pt x="4063620" y="1739900"/>
                </a:lnTo>
                <a:lnTo>
                  <a:pt x="4057860" y="1727200"/>
                </a:lnTo>
                <a:close/>
              </a:path>
              <a:path extrusionOk="0" h="2544445" w="4411980">
                <a:moveTo>
                  <a:pt x="3584652" y="1714500"/>
                </a:moveTo>
                <a:lnTo>
                  <a:pt x="3574398" y="1714500"/>
                </a:lnTo>
                <a:lnTo>
                  <a:pt x="3576011" y="1727200"/>
                </a:lnTo>
                <a:lnTo>
                  <a:pt x="3579467" y="1727200"/>
                </a:lnTo>
                <a:lnTo>
                  <a:pt x="3584652" y="1714500"/>
                </a:lnTo>
                <a:close/>
              </a:path>
              <a:path extrusionOk="0" h="2544445" w="4411980">
                <a:moveTo>
                  <a:pt x="3655330" y="1714500"/>
                </a:moveTo>
                <a:lnTo>
                  <a:pt x="3643464" y="1714500"/>
                </a:lnTo>
                <a:lnTo>
                  <a:pt x="3642773" y="1727200"/>
                </a:lnTo>
                <a:lnTo>
                  <a:pt x="3654639" y="1727200"/>
                </a:lnTo>
                <a:lnTo>
                  <a:pt x="3655330" y="1714500"/>
                </a:lnTo>
                <a:close/>
              </a:path>
              <a:path extrusionOk="0" h="2544445" w="4411980">
                <a:moveTo>
                  <a:pt x="3892885" y="1714500"/>
                </a:moveTo>
                <a:lnTo>
                  <a:pt x="3778313" y="1714500"/>
                </a:lnTo>
                <a:lnTo>
                  <a:pt x="3770306" y="1727200"/>
                </a:lnTo>
                <a:lnTo>
                  <a:pt x="3893576" y="1727200"/>
                </a:lnTo>
                <a:lnTo>
                  <a:pt x="3892885" y="1714500"/>
                </a:lnTo>
                <a:close/>
              </a:path>
              <a:path extrusionOk="0" h="2544445" w="4411980">
                <a:moveTo>
                  <a:pt x="4010222" y="1714500"/>
                </a:moveTo>
                <a:lnTo>
                  <a:pt x="4006536" y="1714500"/>
                </a:lnTo>
                <a:lnTo>
                  <a:pt x="4003310" y="1727200"/>
                </a:lnTo>
                <a:lnTo>
                  <a:pt x="4012354" y="1727200"/>
                </a:lnTo>
                <a:lnTo>
                  <a:pt x="4010222" y="1714500"/>
                </a:lnTo>
                <a:close/>
              </a:path>
              <a:path extrusionOk="0" h="2544445" w="4411980">
                <a:moveTo>
                  <a:pt x="4037065" y="1714500"/>
                </a:moveTo>
                <a:lnTo>
                  <a:pt x="4019036" y="1714500"/>
                </a:lnTo>
                <a:lnTo>
                  <a:pt x="4020591" y="1727200"/>
                </a:lnTo>
                <a:lnTo>
                  <a:pt x="4033321" y="1727200"/>
                </a:lnTo>
                <a:lnTo>
                  <a:pt x="4037065" y="1714500"/>
                </a:lnTo>
                <a:close/>
              </a:path>
              <a:path extrusionOk="0" h="2544445" w="4411980">
                <a:moveTo>
                  <a:pt x="4265115" y="1714500"/>
                </a:moveTo>
                <a:lnTo>
                  <a:pt x="4261429" y="1714500"/>
                </a:lnTo>
                <a:lnTo>
                  <a:pt x="4258145" y="1727200"/>
                </a:lnTo>
                <a:lnTo>
                  <a:pt x="4267189" y="1727200"/>
                </a:lnTo>
                <a:lnTo>
                  <a:pt x="4265115" y="1714500"/>
                </a:lnTo>
                <a:close/>
              </a:path>
              <a:path extrusionOk="0" h="2544445" w="4411980">
                <a:moveTo>
                  <a:pt x="2685045" y="1511300"/>
                </a:moveTo>
                <a:lnTo>
                  <a:pt x="2144851" y="1511300"/>
                </a:lnTo>
                <a:lnTo>
                  <a:pt x="2153047" y="1524000"/>
                </a:lnTo>
                <a:lnTo>
                  <a:pt x="2158057" y="1536700"/>
                </a:lnTo>
                <a:lnTo>
                  <a:pt x="2199891" y="1536700"/>
                </a:lnTo>
                <a:lnTo>
                  <a:pt x="2204208" y="1549400"/>
                </a:lnTo>
                <a:lnTo>
                  <a:pt x="2204087" y="1562100"/>
                </a:lnTo>
                <a:lnTo>
                  <a:pt x="2203966" y="1574800"/>
                </a:lnTo>
                <a:lnTo>
                  <a:pt x="2201843" y="1612900"/>
                </a:lnTo>
                <a:lnTo>
                  <a:pt x="2202490" y="1638300"/>
                </a:lnTo>
                <a:lnTo>
                  <a:pt x="2206453" y="1651000"/>
                </a:lnTo>
                <a:lnTo>
                  <a:pt x="2214277" y="1663700"/>
                </a:lnTo>
                <a:lnTo>
                  <a:pt x="2222718" y="1663700"/>
                </a:lnTo>
                <a:lnTo>
                  <a:pt x="2229830" y="1676400"/>
                </a:lnTo>
                <a:lnTo>
                  <a:pt x="2234480" y="1689100"/>
                </a:lnTo>
                <a:lnTo>
                  <a:pt x="2235533" y="1701800"/>
                </a:lnTo>
                <a:lnTo>
                  <a:pt x="2235187" y="1701800"/>
                </a:lnTo>
                <a:lnTo>
                  <a:pt x="2238586" y="1714500"/>
                </a:lnTo>
                <a:lnTo>
                  <a:pt x="2562833" y="1714500"/>
                </a:lnTo>
                <a:lnTo>
                  <a:pt x="2564575" y="1689100"/>
                </a:lnTo>
                <a:lnTo>
                  <a:pt x="2579408" y="1651000"/>
                </a:lnTo>
                <a:lnTo>
                  <a:pt x="2602039" y="1612900"/>
                </a:lnTo>
                <a:lnTo>
                  <a:pt x="2627175" y="1587500"/>
                </a:lnTo>
                <a:lnTo>
                  <a:pt x="2635099" y="1587500"/>
                </a:lnTo>
                <a:lnTo>
                  <a:pt x="2643736" y="1574800"/>
                </a:lnTo>
                <a:lnTo>
                  <a:pt x="2652027" y="1562100"/>
                </a:lnTo>
                <a:lnTo>
                  <a:pt x="2658915" y="1562100"/>
                </a:lnTo>
                <a:lnTo>
                  <a:pt x="2674403" y="1536700"/>
                </a:lnTo>
                <a:lnTo>
                  <a:pt x="2685045" y="1511300"/>
                </a:lnTo>
                <a:close/>
              </a:path>
              <a:path extrusionOk="0" h="2544445" w="4411980">
                <a:moveTo>
                  <a:pt x="2585183" y="1701800"/>
                </a:moveTo>
                <a:lnTo>
                  <a:pt x="2573317" y="1701800"/>
                </a:lnTo>
                <a:lnTo>
                  <a:pt x="2576542" y="1714500"/>
                </a:lnTo>
                <a:lnTo>
                  <a:pt x="2579999" y="1714500"/>
                </a:lnTo>
                <a:lnTo>
                  <a:pt x="2585183" y="1701800"/>
                </a:lnTo>
                <a:close/>
              </a:path>
              <a:path extrusionOk="0" h="2544445" w="4411980">
                <a:moveTo>
                  <a:pt x="3406082" y="1701800"/>
                </a:moveTo>
                <a:lnTo>
                  <a:pt x="3380910" y="1701800"/>
                </a:lnTo>
                <a:lnTo>
                  <a:pt x="3381671" y="1714500"/>
                </a:lnTo>
                <a:lnTo>
                  <a:pt x="3415420" y="1714500"/>
                </a:lnTo>
                <a:lnTo>
                  <a:pt x="3406082" y="1701800"/>
                </a:lnTo>
                <a:close/>
              </a:path>
              <a:path extrusionOk="0" h="2544445" w="4411980">
                <a:moveTo>
                  <a:pt x="3485114" y="1701800"/>
                </a:moveTo>
                <a:lnTo>
                  <a:pt x="3476185" y="1701800"/>
                </a:lnTo>
                <a:lnTo>
                  <a:pt x="3471519" y="1714500"/>
                </a:lnTo>
                <a:lnTo>
                  <a:pt x="3492372" y="1714500"/>
                </a:lnTo>
                <a:lnTo>
                  <a:pt x="3485114" y="1701800"/>
                </a:lnTo>
                <a:close/>
              </a:path>
              <a:path extrusionOk="0" h="2544445" w="4411980">
                <a:moveTo>
                  <a:pt x="3508789" y="1701800"/>
                </a:moveTo>
                <a:lnTo>
                  <a:pt x="3498535" y="1701800"/>
                </a:lnTo>
                <a:lnTo>
                  <a:pt x="3497844" y="1714500"/>
                </a:lnTo>
                <a:lnTo>
                  <a:pt x="3510401" y="1714500"/>
                </a:lnTo>
                <a:lnTo>
                  <a:pt x="3508789" y="1701800"/>
                </a:lnTo>
                <a:close/>
              </a:path>
              <a:path extrusionOk="0" h="2544445" w="4411980">
                <a:moveTo>
                  <a:pt x="3891848" y="1701800"/>
                </a:moveTo>
                <a:lnTo>
                  <a:pt x="3785139" y="1701800"/>
                </a:lnTo>
                <a:lnTo>
                  <a:pt x="3783265" y="1714500"/>
                </a:lnTo>
                <a:lnTo>
                  <a:pt x="3892079" y="1714500"/>
                </a:lnTo>
                <a:lnTo>
                  <a:pt x="3891848" y="1701800"/>
                </a:lnTo>
                <a:close/>
              </a:path>
              <a:path extrusionOk="0" h="2544445" w="4411980">
                <a:moveTo>
                  <a:pt x="4009416" y="1701800"/>
                </a:moveTo>
                <a:lnTo>
                  <a:pt x="3997550" y="1701800"/>
                </a:lnTo>
                <a:lnTo>
                  <a:pt x="4000775" y="1714500"/>
                </a:lnTo>
                <a:lnTo>
                  <a:pt x="4004232" y="1714500"/>
                </a:lnTo>
                <a:lnTo>
                  <a:pt x="4009416" y="1701800"/>
                </a:lnTo>
                <a:close/>
              </a:path>
              <a:path extrusionOk="0" h="2544445" w="4411980">
                <a:moveTo>
                  <a:pt x="4242189" y="1701800"/>
                </a:moveTo>
                <a:lnTo>
                  <a:pt x="4233146" y="1701800"/>
                </a:lnTo>
                <a:lnTo>
                  <a:pt x="4232454" y="1714500"/>
                </a:lnTo>
                <a:lnTo>
                  <a:pt x="4245012" y="1714500"/>
                </a:lnTo>
                <a:lnTo>
                  <a:pt x="4242189" y="1701800"/>
                </a:lnTo>
                <a:close/>
              </a:path>
              <a:path extrusionOk="0" h="2544445" w="4411980">
                <a:moveTo>
                  <a:pt x="2748026" y="1689100"/>
                </a:moveTo>
                <a:lnTo>
                  <a:pt x="2742208" y="1689100"/>
                </a:lnTo>
                <a:lnTo>
                  <a:pt x="2738983" y="1701800"/>
                </a:lnTo>
                <a:lnTo>
                  <a:pt x="2750849" y="1701800"/>
                </a:lnTo>
                <a:lnTo>
                  <a:pt x="2748026" y="1689100"/>
                </a:lnTo>
                <a:close/>
              </a:path>
              <a:path extrusionOk="0" h="2544445" w="4411980">
                <a:moveTo>
                  <a:pt x="3564865" y="1600200"/>
                </a:moveTo>
                <a:lnTo>
                  <a:pt x="3557233" y="1600200"/>
                </a:lnTo>
                <a:lnTo>
                  <a:pt x="3551158" y="1612900"/>
                </a:lnTo>
                <a:lnTo>
                  <a:pt x="3546612" y="1638300"/>
                </a:lnTo>
                <a:lnTo>
                  <a:pt x="3544798" y="1651000"/>
                </a:lnTo>
                <a:lnTo>
                  <a:pt x="3546922" y="1663700"/>
                </a:lnTo>
                <a:lnTo>
                  <a:pt x="3549975" y="1676400"/>
                </a:lnTo>
                <a:lnTo>
                  <a:pt x="3549399" y="1676400"/>
                </a:lnTo>
                <a:lnTo>
                  <a:pt x="3549424" y="1689100"/>
                </a:lnTo>
                <a:lnTo>
                  <a:pt x="3552279" y="1689100"/>
                </a:lnTo>
                <a:lnTo>
                  <a:pt x="3556430" y="1701800"/>
                </a:lnTo>
                <a:lnTo>
                  <a:pt x="3560401" y="1701800"/>
                </a:lnTo>
                <a:lnTo>
                  <a:pt x="3558615" y="1689100"/>
                </a:lnTo>
                <a:lnTo>
                  <a:pt x="3557730" y="1663700"/>
                </a:lnTo>
                <a:lnTo>
                  <a:pt x="3562251" y="1651000"/>
                </a:lnTo>
                <a:lnTo>
                  <a:pt x="3577394" y="1651000"/>
                </a:lnTo>
                <a:lnTo>
                  <a:pt x="3569821" y="1638300"/>
                </a:lnTo>
                <a:lnTo>
                  <a:pt x="3568868" y="1638300"/>
                </a:lnTo>
                <a:lnTo>
                  <a:pt x="3574008" y="1625600"/>
                </a:lnTo>
                <a:lnTo>
                  <a:pt x="3559134" y="1625600"/>
                </a:lnTo>
                <a:lnTo>
                  <a:pt x="3557521" y="1612900"/>
                </a:lnTo>
                <a:lnTo>
                  <a:pt x="3558390" y="1612900"/>
                </a:lnTo>
                <a:lnTo>
                  <a:pt x="3564865" y="1600200"/>
                </a:lnTo>
                <a:close/>
              </a:path>
              <a:path extrusionOk="0" h="2544445" w="4411980">
                <a:moveTo>
                  <a:pt x="3615354" y="1689100"/>
                </a:moveTo>
                <a:lnTo>
                  <a:pt x="3602797" y="1689100"/>
                </a:lnTo>
                <a:lnTo>
                  <a:pt x="3605965" y="1701800"/>
                </a:lnTo>
                <a:lnTo>
                  <a:pt x="3614663" y="1701800"/>
                </a:lnTo>
                <a:lnTo>
                  <a:pt x="3615354" y="1689100"/>
                </a:lnTo>
                <a:close/>
              </a:path>
              <a:path extrusionOk="0" h="2544445" w="4411980">
                <a:moveTo>
                  <a:pt x="3740295" y="1689100"/>
                </a:moveTo>
                <a:lnTo>
                  <a:pt x="3727680" y="1689100"/>
                </a:lnTo>
                <a:lnTo>
                  <a:pt x="3729293" y="1701800"/>
                </a:lnTo>
                <a:lnTo>
                  <a:pt x="3739546" y="1701800"/>
                </a:lnTo>
                <a:lnTo>
                  <a:pt x="3740295" y="1689100"/>
                </a:lnTo>
                <a:close/>
              </a:path>
              <a:path extrusionOk="0" h="2544445" w="4411980">
                <a:moveTo>
                  <a:pt x="3770076" y="1638300"/>
                </a:moveTo>
                <a:lnTo>
                  <a:pt x="3758325" y="1651000"/>
                </a:lnTo>
                <a:lnTo>
                  <a:pt x="3751575" y="1651000"/>
                </a:lnTo>
                <a:lnTo>
                  <a:pt x="3746926" y="1663700"/>
                </a:lnTo>
                <a:lnTo>
                  <a:pt x="3747337" y="1663700"/>
                </a:lnTo>
                <a:lnTo>
                  <a:pt x="3766859" y="1676400"/>
                </a:lnTo>
                <a:lnTo>
                  <a:pt x="3780041" y="1689100"/>
                </a:lnTo>
                <a:lnTo>
                  <a:pt x="3784032" y="1701800"/>
                </a:lnTo>
                <a:lnTo>
                  <a:pt x="3882018" y="1701800"/>
                </a:lnTo>
                <a:lnTo>
                  <a:pt x="3859043" y="1676400"/>
                </a:lnTo>
                <a:lnTo>
                  <a:pt x="3830496" y="1663700"/>
                </a:lnTo>
                <a:lnTo>
                  <a:pt x="3803946" y="1651000"/>
                </a:lnTo>
                <a:lnTo>
                  <a:pt x="3770076" y="1638300"/>
                </a:lnTo>
                <a:close/>
              </a:path>
              <a:path extrusionOk="0" h="2544445" w="4411980">
                <a:moveTo>
                  <a:pt x="3945568" y="1676400"/>
                </a:moveTo>
                <a:lnTo>
                  <a:pt x="3915062" y="1676400"/>
                </a:lnTo>
                <a:lnTo>
                  <a:pt x="3910051" y="1689100"/>
                </a:lnTo>
                <a:lnTo>
                  <a:pt x="3913910" y="1701800"/>
                </a:lnTo>
                <a:lnTo>
                  <a:pt x="3930427" y="1701800"/>
                </a:lnTo>
                <a:lnTo>
                  <a:pt x="3939371" y="1689100"/>
                </a:lnTo>
                <a:lnTo>
                  <a:pt x="3945568" y="1676400"/>
                </a:lnTo>
                <a:close/>
              </a:path>
              <a:path extrusionOk="0" h="2544445" w="4411980">
                <a:moveTo>
                  <a:pt x="3990176" y="1689100"/>
                </a:moveTo>
                <a:lnTo>
                  <a:pt x="3977561" y="1689100"/>
                </a:lnTo>
                <a:lnTo>
                  <a:pt x="3979174" y="1701800"/>
                </a:lnTo>
                <a:lnTo>
                  <a:pt x="3989428" y="1701800"/>
                </a:lnTo>
                <a:lnTo>
                  <a:pt x="3990176" y="1689100"/>
                </a:lnTo>
                <a:close/>
              </a:path>
              <a:path extrusionOk="0" h="2544445" w="4411980">
                <a:moveTo>
                  <a:pt x="2588063" y="1676400"/>
                </a:moveTo>
                <a:lnTo>
                  <a:pt x="2579019" y="1676400"/>
                </a:lnTo>
                <a:lnTo>
                  <a:pt x="2578328" y="1689100"/>
                </a:lnTo>
                <a:lnTo>
                  <a:pt x="2590885" y="1689100"/>
                </a:lnTo>
                <a:lnTo>
                  <a:pt x="2588063" y="1676400"/>
                </a:lnTo>
                <a:close/>
              </a:path>
              <a:path extrusionOk="0" h="2544445" w="4411980">
                <a:moveTo>
                  <a:pt x="3347381" y="1612900"/>
                </a:moveTo>
                <a:lnTo>
                  <a:pt x="3316107" y="1612900"/>
                </a:lnTo>
                <a:lnTo>
                  <a:pt x="3321867" y="1625600"/>
                </a:lnTo>
                <a:lnTo>
                  <a:pt x="3328325" y="1651000"/>
                </a:lnTo>
                <a:lnTo>
                  <a:pt x="3342986" y="1663700"/>
                </a:lnTo>
                <a:lnTo>
                  <a:pt x="3358910" y="1676400"/>
                </a:lnTo>
                <a:lnTo>
                  <a:pt x="3369159" y="1689100"/>
                </a:lnTo>
                <a:lnTo>
                  <a:pt x="3371924" y="1689100"/>
                </a:lnTo>
                <a:lnTo>
                  <a:pt x="3374919" y="1676400"/>
                </a:lnTo>
                <a:lnTo>
                  <a:pt x="3375899" y="1676400"/>
                </a:lnTo>
                <a:lnTo>
                  <a:pt x="3376820" y="1663700"/>
                </a:lnTo>
                <a:lnTo>
                  <a:pt x="3379873" y="1663700"/>
                </a:lnTo>
                <a:lnTo>
                  <a:pt x="3382580" y="1651000"/>
                </a:lnTo>
                <a:lnTo>
                  <a:pt x="3385000" y="1651000"/>
                </a:lnTo>
                <a:lnTo>
                  <a:pt x="3384179" y="1638300"/>
                </a:lnTo>
                <a:lnTo>
                  <a:pt x="3368428" y="1638300"/>
                </a:lnTo>
                <a:lnTo>
                  <a:pt x="3357062" y="1625600"/>
                </a:lnTo>
                <a:lnTo>
                  <a:pt x="3347381" y="1612900"/>
                </a:lnTo>
                <a:close/>
              </a:path>
              <a:path extrusionOk="0" h="2544445" w="4411980">
                <a:moveTo>
                  <a:pt x="3582692" y="1651000"/>
                </a:moveTo>
                <a:lnTo>
                  <a:pt x="3569332" y="1651000"/>
                </a:lnTo>
                <a:lnTo>
                  <a:pt x="3576126" y="1676400"/>
                </a:lnTo>
                <a:lnTo>
                  <a:pt x="3579930" y="1689100"/>
                </a:lnTo>
                <a:lnTo>
                  <a:pt x="3587775" y="1689100"/>
                </a:lnTo>
                <a:lnTo>
                  <a:pt x="3589375" y="1676400"/>
                </a:lnTo>
                <a:lnTo>
                  <a:pt x="3588710" y="1676400"/>
                </a:lnTo>
                <a:lnTo>
                  <a:pt x="3586473" y="1663700"/>
                </a:lnTo>
                <a:lnTo>
                  <a:pt x="3582692" y="1651000"/>
                </a:lnTo>
                <a:close/>
              </a:path>
              <a:path extrusionOk="0" h="2544445" w="4411980">
                <a:moveTo>
                  <a:pt x="3715353" y="1676400"/>
                </a:moveTo>
                <a:lnTo>
                  <a:pt x="3713221" y="1676400"/>
                </a:lnTo>
                <a:lnTo>
                  <a:pt x="3712530" y="1689100"/>
                </a:lnTo>
                <a:lnTo>
                  <a:pt x="3717484" y="1689100"/>
                </a:lnTo>
                <a:lnTo>
                  <a:pt x="3715353" y="1676400"/>
                </a:lnTo>
                <a:close/>
              </a:path>
              <a:path extrusionOk="0" h="2544445" w="4411980">
                <a:moveTo>
                  <a:pt x="3900258" y="1676400"/>
                </a:moveTo>
                <a:lnTo>
                  <a:pt x="3898127" y="1676400"/>
                </a:lnTo>
                <a:lnTo>
                  <a:pt x="3897436" y="1689100"/>
                </a:lnTo>
                <a:lnTo>
                  <a:pt x="3902390" y="1689100"/>
                </a:lnTo>
                <a:lnTo>
                  <a:pt x="3900258" y="1676400"/>
                </a:lnTo>
                <a:close/>
              </a:path>
              <a:path extrusionOk="0" h="2544445" w="4411980">
                <a:moveTo>
                  <a:pt x="2774236" y="1663700"/>
                </a:moveTo>
                <a:lnTo>
                  <a:pt x="2763925" y="1663700"/>
                </a:lnTo>
                <a:lnTo>
                  <a:pt x="2763234" y="1676400"/>
                </a:lnTo>
                <a:lnTo>
                  <a:pt x="2775791" y="1676400"/>
                </a:lnTo>
                <a:lnTo>
                  <a:pt x="2774236" y="1663700"/>
                </a:lnTo>
                <a:close/>
              </a:path>
              <a:path extrusionOk="0" h="2544445" w="4411980">
                <a:moveTo>
                  <a:pt x="3948265" y="1663700"/>
                </a:moveTo>
                <a:lnTo>
                  <a:pt x="3940292" y="1663700"/>
                </a:lnTo>
                <a:lnTo>
                  <a:pt x="3931940" y="1676400"/>
                </a:lnTo>
                <a:lnTo>
                  <a:pt x="3948472" y="1676400"/>
                </a:lnTo>
                <a:lnTo>
                  <a:pt x="3948265" y="1663700"/>
                </a:lnTo>
                <a:close/>
              </a:path>
              <a:path extrusionOk="0" h="2544445" w="4411980">
                <a:moveTo>
                  <a:pt x="3964025" y="1651000"/>
                </a:moveTo>
                <a:lnTo>
                  <a:pt x="3948357" y="1651000"/>
                </a:lnTo>
                <a:lnTo>
                  <a:pt x="3954693" y="1663700"/>
                </a:lnTo>
                <a:lnTo>
                  <a:pt x="3960280" y="1676400"/>
                </a:lnTo>
                <a:lnTo>
                  <a:pt x="3964601" y="1676400"/>
                </a:lnTo>
                <a:lnTo>
                  <a:pt x="3971628" y="1663700"/>
                </a:lnTo>
                <a:lnTo>
                  <a:pt x="3970246" y="1663700"/>
                </a:lnTo>
                <a:lnTo>
                  <a:pt x="3964025" y="1651000"/>
                </a:lnTo>
                <a:close/>
              </a:path>
              <a:path extrusionOk="0" h="2544445" w="4411980">
                <a:moveTo>
                  <a:pt x="3315761" y="1651000"/>
                </a:moveTo>
                <a:lnTo>
                  <a:pt x="3309540" y="1651000"/>
                </a:lnTo>
                <a:lnTo>
                  <a:pt x="3311441" y="1663700"/>
                </a:lnTo>
                <a:lnTo>
                  <a:pt x="3317316" y="1663700"/>
                </a:lnTo>
                <a:lnTo>
                  <a:pt x="3315761" y="1651000"/>
                </a:lnTo>
                <a:close/>
              </a:path>
              <a:path extrusionOk="0" h="2544445" w="4411980">
                <a:moveTo>
                  <a:pt x="3409769" y="1651000"/>
                </a:moveTo>
                <a:lnTo>
                  <a:pt x="3401129" y="1651000"/>
                </a:lnTo>
                <a:lnTo>
                  <a:pt x="3404585" y="1663700"/>
                </a:lnTo>
                <a:lnTo>
                  <a:pt x="3409769" y="1651000"/>
                </a:lnTo>
                <a:close/>
              </a:path>
              <a:path extrusionOk="0" h="2544445" w="4411980">
                <a:moveTo>
                  <a:pt x="3511150" y="1625600"/>
                </a:moveTo>
                <a:lnTo>
                  <a:pt x="3430580" y="1625600"/>
                </a:lnTo>
                <a:lnTo>
                  <a:pt x="3435978" y="1638300"/>
                </a:lnTo>
                <a:lnTo>
                  <a:pt x="3443700" y="1651000"/>
                </a:lnTo>
                <a:lnTo>
                  <a:pt x="3450401" y="1663700"/>
                </a:lnTo>
                <a:lnTo>
                  <a:pt x="3510286" y="1663700"/>
                </a:lnTo>
                <a:lnTo>
                  <a:pt x="3506830" y="1638300"/>
                </a:lnTo>
                <a:lnTo>
                  <a:pt x="3507809" y="1638300"/>
                </a:lnTo>
                <a:lnTo>
                  <a:pt x="3511150" y="1625600"/>
                </a:lnTo>
                <a:close/>
              </a:path>
              <a:path extrusionOk="0" h="2544445" w="4411980">
                <a:moveTo>
                  <a:pt x="3637531" y="1651000"/>
                </a:moveTo>
                <a:lnTo>
                  <a:pt x="3631713" y="1651000"/>
                </a:lnTo>
                <a:lnTo>
                  <a:pt x="3628487" y="1663700"/>
                </a:lnTo>
                <a:lnTo>
                  <a:pt x="3640354" y="1663700"/>
                </a:lnTo>
                <a:lnTo>
                  <a:pt x="3637531" y="1651000"/>
                </a:lnTo>
                <a:close/>
              </a:path>
              <a:path extrusionOk="0" h="2544445" w="4411980">
                <a:moveTo>
                  <a:pt x="3684017" y="1651000"/>
                </a:moveTo>
                <a:lnTo>
                  <a:pt x="3652393" y="1651000"/>
                </a:lnTo>
                <a:lnTo>
                  <a:pt x="3654178" y="1663700"/>
                </a:lnTo>
                <a:lnTo>
                  <a:pt x="3679922" y="1663700"/>
                </a:lnTo>
                <a:lnTo>
                  <a:pt x="3684017" y="1651000"/>
                </a:lnTo>
                <a:close/>
              </a:path>
              <a:path extrusionOk="0" h="2544445" w="4411980">
                <a:moveTo>
                  <a:pt x="3742634" y="1651000"/>
                </a:moveTo>
                <a:lnTo>
                  <a:pt x="3708728" y="1651000"/>
                </a:lnTo>
                <a:lnTo>
                  <a:pt x="3713970" y="1663700"/>
                </a:lnTo>
                <a:lnTo>
                  <a:pt x="3746926" y="1663700"/>
                </a:lnTo>
                <a:lnTo>
                  <a:pt x="3742634" y="1651000"/>
                </a:lnTo>
                <a:close/>
              </a:path>
              <a:path extrusionOk="0" h="2544445" w="4411980">
                <a:moveTo>
                  <a:pt x="1542248" y="1638300"/>
                </a:moveTo>
                <a:lnTo>
                  <a:pt x="1098919" y="1638300"/>
                </a:lnTo>
                <a:lnTo>
                  <a:pt x="1100784" y="1651000"/>
                </a:lnTo>
                <a:lnTo>
                  <a:pt x="1551491" y="1651000"/>
                </a:lnTo>
                <a:lnTo>
                  <a:pt x="1542248" y="1638300"/>
                </a:lnTo>
                <a:close/>
              </a:path>
              <a:path extrusionOk="0" h="2544445" w="4411980">
                <a:moveTo>
                  <a:pt x="3619617" y="1638300"/>
                </a:moveTo>
                <a:lnTo>
                  <a:pt x="3607750" y="1638300"/>
                </a:lnTo>
                <a:lnTo>
                  <a:pt x="3610976" y="1651000"/>
                </a:lnTo>
                <a:lnTo>
                  <a:pt x="3614432" y="1651000"/>
                </a:lnTo>
                <a:lnTo>
                  <a:pt x="3619617" y="1638300"/>
                </a:lnTo>
                <a:close/>
              </a:path>
              <a:path extrusionOk="0" h="2544445" w="4411980">
                <a:moveTo>
                  <a:pt x="3639605" y="1638300"/>
                </a:moveTo>
                <a:lnTo>
                  <a:pt x="3627739" y="1638300"/>
                </a:lnTo>
                <a:lnTo>
                  <a:pt x="3630964" y="1651000"/>
                </a:lnTo>
                <a:lnTo>
                  <a:pt x="3634421" y="1651000"/>
                </a:lnTo>
                <a:lnTo>
                  <a:pt x="3639605" y="1638300"/>
                </a:lnTo>
                <a:close/>
              </a:path>
              <a:path extrusionOk="0" h="2544445" w="4411980">
                <a:moveTo>
                  <a:pt x="3728429" y="1638300"/>
                </a:moveTo>
                <a:lnTo>
                  <a:pt x="3723129" y="1638300"/>
                </a:lnTo>
                <a:lnTo>
                  <a:pt x="3710399" y="1651000"/>
                </a:lnTo>
                <a:lnTo>
                  <a:pt x="3731597" y="1651000"/>
                </a:lnTo>
                <a:lnTo>
                  <a:pt x="3728429" y="1638300"/>
                </a:lnTo>
                <a:close/>
              </a:path>
              <a:path extrusionOk="0" h="2544445" w="4411980">
                <a:moveTo>
                  <a:pt x="4219321" y="1638300"/>
                </a:moveTo>
                <a:lnTo>
                  <a:pt x="4207455" y="1638300"/>
                </a:lnTo>
                <a:lnTo>
                  <a:pt x="4210681" y="1651000"/>
                </a:lnTo>
                <a:lnTo>
                  <a:pt x="4214137" y="1651000"/>
                </a:lnTo>
                <a:lnTo>
                  <a:pt x="4219321" y="1638300"/>
                </a:lnTo>
                <a:close/>
              </a:path>
              <a:path extrusionOk="0" h="2544445" w="4411980">
                <a:moveTo>
                  <a:pt x="4238445" y="1638300"/>
                </a:moveTo>
                <a:lnTo>
                  <a:pt x="4228192" y="1638300"/>
                </a:lnTo>
                <a:lnTo>
                  <a:pt x="4227443" y="1651000"/>
                </a:lnTo>
                <a:lnTo>
                  <a:pt x="4240058" y="1651000"/>
                </a:lnTo>
                <a:lnTo>
                  <a:pt x="4238445" y="1638300"/>
                </a:lnTo>
                <a:close/>
              </a:path>
              <a:path extrusionOk="0" h="2544445" w="4411980">
                <a:moveTo>
                  <a:pt x="1465266" y="1574800"/>
                </a:moveTo>
                <a:lnTo>
                  <a:pt x="1118387" y="1574800"/>
                </a:lnTo>
                <a:lnTo>
                  <a:pt x="1102656" y="1612900"/>
                </a:lnTo>
                <a:lnTo>
                  <a:pt x="1099613" y="1638300"/>
                </a:lnTo>
                <a:lnTo>
                  <a:pt x="1436234" y="1638300"/>
                </a:lnTo>
                <a:lnTo>
                  <a:pt x="1438266" y="1625600"/>
                </a:lnTo>
                <a:lnTo>
                  <a:pt x="1448381" y="1612900"/>
                </a:lnTo>
                <a:lnTo>
                  <a:pt x="1460689" y="1587500"/>
                </a:lnTo>
                <a:lnTo>
                  <a:pt x="1470738" y="1587500"/>
                </a:lnTo>
                <a:lnTo>
                  <a:pt x="1465266" y="1574800"/>
                </a:lnTo>
                <a:close/>
              </a:path>
              <a:path extrusionOk="0" h="2544445" w="4411980">
                <a:moveTo>
                  <a:pt x="1459653" y="1625600"/>
                </a:moveTo>
                <a:lnTo>
                  <a:pt x="1443334" y="1625600"/>
                </a:lnTo>
                <a:lnTo>
                  <a:pt x="1438726" y="1638300"/>
                </a:lnTo>
                <a:lnTo>
                  <a:pt x="1456575" y="1638300"/>
                </a:lnTo>
                <a:lnTo>
                  <a:pt x="1459653" y="1625600"/>
                </a:lnTo>
                <a:close/>
              </a:path>
              <a:path extrusionOk="0" h="2544445" w="4411980">
                <a:moveTo>
                  <a:pt x="1509980" y="1612900"/>
                </a:moveTo>
                <a:lnTo>
                  <a:pt x="1500944" y="1625600"/>
                </a:lnTo>
                <a:lnTo>
                  <a:pt x="1491648" y="1625600"/>
                </a:lnTo>
                <a:lnTo>
                  <a:pt x="1486335" y="1638300"/>
                </a:lnTo>
                <a:lnTo>
                  <a:pt x="1532892" y="1638300"/>
                </a:lnTo>
                <a:lnTo>
                  <a:pt x="1520162" y="1625600"/>
                </a:lnTo>
                <a:lnTo>
                  <a:pt x="1509980" y="1612900"/>
                </a:lnTo>
                <a:close/>
              </a:path>
              <a:path extrusionOk="0" h="2544445" w="4411980">
                <a:moveTo>
                  <a:pt x="2153333" y="1625600"/>
                </a:moveTo>
                <a:lnTo>
                  <a:pt x="2144290" y="1625600"/>
                </a:lnTo>
                <a:lnTo>
                  <a:pt x="2143541" y="1638300"/>
                </a:lnTo>
                <a:lnTo>
                  <a:pt x="2156156" y="1638300"/>
                </a:lnTo>
                <a:lnTo>
                  <a:pt x="2153333" y="1625600"/>
                </a:lnTo>
                <a:close/>
              </a:path>
              <a:path extrusionOk="0" h="2544445" w="4411980">
                <a:moveTo>
                  <a:pt x="3305508" y="1625600"/>
                </a:moveTo>
                <a:lnTo>
                  <a:pt x="3292950" y="1625600"/>
                </a:lnTo>
                <a:lnTo>
                  <a:pt x="3296176" y="1638300"/>
                </a:lnTo>
                <a:lnTo>
                  <a:pt x="3304816" y="1638300"/>
                </a:lnTo>
                <a:lnTo>
                  <a:pt x="3305508" y="1625600"/>
                </a:lnTo>
                <a:close/>
              </a:path>
              <a:path extrusionOk="0" h="2544445" w="4411980">
                <a:moveTo>
                  <a:pt x="3417661" y="1625600"/>
                </a:moveTo>
                <a:lnTo>
                  <a:pt x="3408617" y="1625600"/>
                </a:lnTo>
                <a:lnTo>
                  <a:pt x="3407868" y="1638300"/>
                </a:lnTo>
                <a:lnTo>
                  <a:pt x="3420483" y="1638300"/>
                </a:lnTo>
                <a:lnTo>
                  <a:pt x="3417661" y="1625600"/>
                </a:lnTo>
                <a:close/>
              </a:path>
              <a:path extrusionOk="0" h="2544445" w="4411980">
                <a:moveTo>
                  <a:pt x="3687012" y="1625600"/>
                </a:moveTo>
                <a:lnTo>
                  <a:pt x="3670480" y="1625600"/>
                </a:lnTo>
                <a:lnTo>
                  <a:pt x="3674339" y="1638300"/>
                </a:lnTo>
                <a:lnTo>
                  <a:pt x="3687012" y="1638300"/>
                </a:lnTo>
                <a:lnTo>
                  <a:pt x="3687012" y="1625600"/>
                </a:lnTo>
                <a:close/>
              </a:path>
              <a:path extrusionOk="0" h="2544445" w="4411980">
                <a:moveTo>
                  <a:pt x="3730636" y="1625600"/>
                </a:moveTo>
                <a:lnTo>
                  <a:pt x="3700876" y="1625600"/>
                </a:lnTo>
                <a:lnTo>
                  <a:pt x="3710687" y="1638300"/>
                </a:lnTo>
                <a:lnTo>
                  <a:pt x="3729926" y="1638300"/>
                </a:lnTo>
                <a:lnTo>
                  <a:pt x="3730636" y="1625600"/>
                </a:lnTo>
                <a:close/>
              </a:path>
              <a:path extrusionOk="0" h="2544445" w="4411980">
                <a:moveTo>
                  <a:pt x="3755329" y="1625600"/>
                </a:moveTo>
                <a:lnTo>
                  <a:pt x="3742714" y="1625600"/>
                </a:lnTo>
                <a:lnTo>
                  <a:pt x="3745940" y="1638300"/>
                </a:lnTo>
                <a:lnTo>
                  <a:pt x="3754580" y="1638300"/>
                </a:lnTo>
                <a:lnTo>
                  <a:pt x="3755329" y="1625600"/>
                </a:lnTo>
                <a:close/>
              </a:path>
              <a:path extrusionOk="0" h="2544445" w="4411980">
                <a:moveTo>
                  <a:pt x="3835282" y="1625600"/>
                </a:moveTo>
                <a:lnTo>
                  <a:pt x="3822667" y="1625600"/>
                </a:lnTo>
                <a:lnTo>
                  <a:pt x="3825893" y="1638300"/>
                </a:lnTo>
                <a:lnTo>
                  <a:pt x="3834533" y="1638300"/>
                </a:lnTo>
                <a:lnTo>
                  <a:pt x="3835282" y="1625600"/>
                </a:lnTo>
                <a:close/>
              </a:path>
              <a:path extrusionOk="0" h="2544445" w="4411980">
                <a:moveTo>
                  <a:pt x="3887413" y="1625600"/>
                </a:moveTo>
                <a:lnTo>
                  <a:pt x="3878369" y="1625600"/>
                </a:lnTo>
                <a:lnTo>
                  <a:pt x="3877620" y="1638300"/>
                </a:lnTo>
                <a:lnTo>
                  <a:pt x="3890235" y="1638300"/>
                </a:lnTo>
                <a:lnTo>
                  <a:pt x="3887413" y="1625600"/>
                </a:lnTo>
                <a:close/>
              </a:path>
              <a:path extrusionOk="0" h="2544445" w="4411980">
                <a:moveTo>
                  <a:pt x="3930212" y="1625600"/>
                </a:moveTo>
                <a:lnTo>
                  <a:pt x="3917597" y="1625600"/>
                </a:lnTo>
                <a:lnTo>
                  <a:pt x="3920822" y="1638300"/>
                </a:lnTo>
                <a:lnTo>
                  <a:pt x="3929463" y="1638300"/>
                </a:lnTo>
                <a:lnTo>
                  <a:pt x="3930212" y="1625600"/>
                </a:lnTo>
                <a:close/>
              </a:path>
              <a:path extrusionOk="0" h="2544445" w="4411980">
                <a:moveTo>
                  <a:pt x="963429" y="1612900"/>
                </a:moveTo>
                <a:lnTo>
                  <a:pt x="946840" y="1612900"/>
                </a:lnTo>
                <a:lnTo>
                  <a:pt x="953176" y="1625600"/>
                </a:lnTo>
                <a:lnTo>
                  <a:pt x="955595" y="1625600"/>
                </a:lnTo>
                <a:lnTo>
                  <a:pt x="963429" y="1612900"/>
                </a:lnTo>
                <a:close/>
              </a:path>
              <a:path extrusionOk="0" h="2544445" w="4411980">
                <a:moveTo>
                  <a:pt x="980998" y="1612900"/>
                </a:moveTo>
                <a:lnTo>
                  <a:pt x="969132" y="1612900"/>
                </a:lnTo>
                <a:lnTo>
                  <a:pt x="972358" y="1625600"/>
                </a:lnTo>
                <a:lnTo>
                  <a:pt x="975814" y="1625600"/>
                </a:lnTo>
                <a:lnTo>
                  <a:pt x="980998" y="1612900"/>
                </a:lnTo>
                <a:close/>
              </a:path>
              <a:path extrusionOk="0" h="2544445" w="4411980">
                <a:moveTo>
                  <a:pt x="1001735" y="1612900"/>
                </a:moveTo>
                <a:lnTo>
                  <a:pt x="989120" y="1612900"/>
                </a:lnTo>
                <a:lnTo>
                  <a:pt x="992346" y="1625600"/>
                </a:lnTo>
                <a:lnTo>
                  <a:pt x="1000986" y="1625600"/>
                </a:lnTo>
                <a:lnTo>
                  <a:pt x="1001735" y="1612900"/>
                </a:lnTo>
                <a:close/>
              </a:path>
              <a:path extrusionOk="0" h="2544445" w="4411980">
                <a:moveTo>
                  <a:pt x="1477068" y="1600200"/>
                </a:moveTo>
                <a:lnTo>
                  <a:pt x="1468603" y="1612900"/>
                </a:lnTo>
                <a:lnTo>
                  <a:pt x="1456223" y="1625600"/>
                </a:lnTo>
                <a:lnTo>
                  <a:pt x="1480934" y="1625600"/>
                </a:lnTo>
                <a:lnTo>
                  <a:pt x="1481798" y="1612900"/>
                </a:lnTo>
                <a:lnTo>
                  <a:pt x="1481504" y="1612900"/>
                </a:lnTo>
                <a:lnTo>
                  <a:pt x="1477068" y="1600200"/>
                </a:lnTo>
                <a:close/>
              </a:path>
              <a:path extrusionOk="0" h="2544445" w="4411980">
                <a:moveTo>
                  <a:pt x="3533673" y="1587500"/>
                </a:moveTo>
                <a:lnTo>
                  <a:pt x="3419389" y="1587500"/>
                </a:lnTo>
                <a:lnTo>
                  <a:pt x="3420714" y="1600200"/>
                </a:lnTo>
                <a:lnTo>
                  <a:pt x="3422418" y="1612900"/>
                </a:lnTo>
                <a:lnTo>
                  <a:pt x="3425883" y="1625600"/>
                </a:lnTo>
                <a:lnTo>
                  <a:pt x="3517199" y="1625600"/>
                </a:lnTo>
                <a:lnTo>
                  <a:pt x="3520693" y="1612900"/>
                </a:lnTo>
                <a:lnTo>
                  <a:pt x="3523938" y="1612900"/>
                </a:lnTo>
                <a:lnTo>
                  <a:pt x="3527855" y="1600200"/>
                </a:lnTo>
                <a:lnTo>
                  <a:pt x="3533673" y="1587500"/>
                </a:lnTo>
                <a:close/>
              </a:path>
              <a:path extrusionOk="0" h="2544445" w="4411980">
                <a:moveTo>
                  <a:pt x="3704811" y="1612900"/>
                </a:moveTo>
                <a:lnTo>
                  <a:pt x="3697150" y="1612900"/>
                </a:lnTo>
                <a:lnTo>
                  <a:pt x="3693741" y="1625600"/>
                </a:lnTo>
                <a:lnTo>
                  <a:pt x="3719525" y="1625600"/>
                </a:lnTo>
                <a:lnTo>
                  <a:pt x="3704811" y="1612900"/>
                </a:lnTo>
                <a:close/>
              </a:path>
              <a:path extrusionOk="0" h="2544445" w="4411980">
                <a:moveTo>
                  <a:pt x="4129345" y="1612900"/>
                </a:moveTo>
                <a:lnTo>
                  <a:pt x="4117479" y="1612900"/>
                </a:lnTo>
                <a:lnTo>
                  <a:pt x="4120705" y="1625600"/>
                </a:lnTo>
                <a:lnTo>
                  <a:pt x="4124161" y="1625600"/>
                </a:lnTo>
                <a:lnTo>
                  <a:pt x="4129345" y="1612900"/>
                </a:lnTo>
                <a:close/>
              </a:path>
              <a:path extrusionOk="0" h="2544445" w="4411980">
                <a:moveTo>
                  <a:pt x="4202213" y="1612900"/>
                </a:moveTo>
                <a:lnTo>
                  <a:pt x="4195761" y="1612900"/>
                </a:lnTo>
                <a:lnTo>
                  <a:pt x="4193169" y="1625600"/>
                </a:lnTo>
                <a:lnTo>
                  <a:pt x="4203423" y="1625600"/>
                </a:lnTo>
                <a:lnTo>
                  <a:pt x="4202213" y="1612900"/>
                </a:lnTo>
                <a:close/>
              </a:path>
              <a:path extrusionOk="0" h="2544445" w="4411980">
                <a:moveTo>
                  <a:pt x="3343444" y="1600200"/>
                </a:moveTo>
                <a:lnTo>
                  <a:pt x="3302340" y="1600200"/>
                </a:lnTo>
                <a:lnTo>
                  <a:pt x="3309194" y="1612900"/>
                </a:lnTo>
                <a:lnTo>
                  <a:pt x="3344678" y="1612900"/>
                </a:lnTo>
                <a:lnTo>
                  <a:pt x="3343444" y="1600200"/>
                </a:lnTo>
                <a:close/>
              </a:path>
              <a:path extrusionOk="0" h="2544445" w="4411980">
                <a:moveTo>
                  <a:pt x="3661436" y="1587500"/>
                </a:moveTo>
                <a:lnTo>
                  <a:pt x="3647208" y="1587500"/>
                </a:lnTo>
                <a:lnTo>
                  <a:pt x="3647669" y="1600200"/>
                </a:lnTo>
                <a:lnTo>
                  <a:pt x="3649030" y="1612900"/>
                </a:lnTo>
                <a:lnTo>
                  <a:pt x="3655251" y="1612900"/>
                </a:lnTo>
                <a:lnTo>
                  <a:pt x="3659075" y="1600200"/>
                </a:lnTo>
                <a:lnTo>
                  <a:pt x="3661436" y="1587500"/>
                </a:lnTo>
                <a:close/>
              </a:path>
              <a:path extrusionOk="0" h="2544445" w="4411980">
                <a:moveTo>
                  <a:pt x="3682461" y="1600200"/>
                </a:moveTo>
                <a:lnTo>
                  <a:pt x="3673418" y="1600200"/>
                </a:lnTo>
                <a:lnTo>
                  <a:pt x="3672727" y="1612900"/>
                </a:lnTo>
                <a:lnTo>
                  <a:pt x="3685284" y="1612900"/>
                </a:lnTo>
                <a:lnTo>
                  <a:pt x="3682461" y="1600200"/>
                </a:lnTo>
                <a:close/>
              </a:path>
              <a:path extrusionOk="0" h="2544445" w="4411980">
                <a:moveTo>
                  <a:pt x="2163299" y="1587500"/>
                </a:moveTo>
                <a:lnTo>
                  <a:pt x="2157481" y="1587500"/>
                </a:lnTo>
                <a:lnTo>
                  <a:pt x="2154255" y="1600200"/>
                </a:lnTo>
                <a:lnTo>
                  <a:pt x="2166121" y="1600200"/>
                </a:lnTo>
                <a:lnTo>
                  <a:pt x="2163299" y="1587500"/>
                </a:lnTo>
                <a:close/>
              </a:path>
              <a:path extrusionOk="0" h="2544445" w="4411980">
                <a:moveTo>
                  <a:pt x="3285519" y="1587500"/>
                </a:moveTo>
                <a:lnTo>
                  <a:pt x="3272962" y="1587500"/>
                </a:lnTo>
                <a:lnTo>
                  <a:pt x="3276188" y="1600200"/>
                </a:lnTo>
                <a:lnTo>
                  <a:pt x="3284828" y="1600200"/>
                </a:lnTo>
                <a:lnTo>
                  <a:pt x="3285519" y="1587500"/>
                </a:lnTo>
                <a:close/>
              </a:path>
              <a:path extrusionOk="0" h="2544445" w="4411980">
                <a:moveTo>
                  <a:pt x="3256430" y="1524000"/>
                </a:moveTo>
                <a:lnTo>
                  <a:pt x="3276591" y="1549400"/>
                </a:lnTo>
                <a:lnTo>
                  <a:pt x="3284398" y="1562100"/>
                </a:lnTo>
                <a:lnTo>
                  <a:pt x="3290790" y="1574800"/>
                </a:lnTo>
                <a:lnTo>
                  <a:pt x="3295109" y="1587500"/>
                </a:lnTo>
                <a:lnTo>
                  <a:pt x="3296694" y="1587500"/>
                </a:lnTo>
                <a:lnTo>
                  <a:pt x="3296694" y="1600200"/>
                </a:lnTo>
                <a:lnTo>
                  <a:pt x="3338392" y="1600200"/>
                </a:lnTo>
                <a:lnTo>
                  <a:pt x="3330348" y="1587500"/>
                </a:lnTo>
                <a:lnTo>
                  <a:pt x="3320139" y="1574800"/>
                </a:lnTo>
                <a:lnTo>
                  <a:pt x="3309586" y="1562100"/>
                </a:lnTo>
                <a:lnTo>
                  <a:pt x="3300604" y="1549400"/>
                </a:lnTo>
                <a:lnTo>
                  <a:pt x="3294161" y="1549400"/>
                </a:lnTo>
                <a:lnTo>
                  <a:pt x="3291222" y="1536700"/>
                </a:lnTo>
                <a:lnTo>
                  <a:pt x="3272847" y="1536700"/>
                </a:lnTo>
                <a:lnTo>
                  <a:pt x="3256430" y="1524000"/>
                </a:lnTo>
                <a:close/>
              </a:path>
              <a:path extrusionOk="0" h="2544445" w="4411980">
                <a:moveTo>
                  <a:pt x="3614490" y="1587500"/>
                </a:moveTo>
                <a:lnTo>
                  <a:pt x="3568804" y="1587500"/>
                </a:lnTo>
                <a:lnTo>
                  <a:pt x="3561239" y="1600200"/>
                </a:lnTo>
                <a:lnTo>
                  <a:pt x="3604640" y="1600200"/>
                </a:lnTo>
                <a:lnTo>
                  <a:pt x="3614490" y="1587500"/>
                </a:lnTo>
                <a:close/>
              </a:path>
              <a:path extrusionOk="0" h="2544445" w="4411980">
                <a:moveTo>
                  <a:pt x="4195070" y="1587500"/>
                </a:moveTo>
                <a:lnTo>
                  <a:pt x="4182513" y="1587500"/>
                </a:lnTo>
                <a:lnTo>
                  <a:pt x="4185738" y="1600200"/>
                </a:lnTo>
                <a:lnTo>
                  <a:pt x="4194379" y="1600200"/>
                </a:lnTo>
                <a:lnTo>
                  <a:pt x="4195070" y="1587500"/>
                </a:lnTo>
                <a:close/>
              </a:path>
              <a:path extrusionOk="0" h="2544445" w="4411980">
                <a:moveTo>
                  <a:pt x="976793" y="1574800"/>
                </a:moveTo>
                <a:lnTo>
                  <a:pt x="973107" y="1574800"/>
                </a:lnTo>
                <a:lnTo>
                  <a:pt x="969881" y="1587500"/>
                </a:lnTo>
                <a:lnTo>
                  <a:pt x="978924" y="1587500"/>
                </a:lnTo>
                <a:lnTo>
                  <a:pt x="976793" y="1574800"/>
                </a:lnTo>
                <a:close/>
              </a:path>
              <a:path extrusionOk="0" h="2544445" w="4411980">
                <a:moveTo>
                  <a:pt x="2180407" y="1574800"/>
                </a:moveTo>
                <a:lnTo>
                  <a:pt x="2170154" y="1574800"/>
                </a:lnTo>
                <a:lnTo>
                  <a:pt x="2171766" y="1587500"/>
                </a:lnTo>
                <a:lnTo>
                  <a:pt x="2175165" y="1587500"/>
                </a:lnTo>
                <a:lnTo>
                  <a:pt x="2180407" y="1574800"/>
                </a:lnTo>
                <a:close/>
              </a:path>
              <a:path extrusionOk="0" h="2544445" w="4411980">
                <a:moveTo>
                  <a:pt x="3535171" y="1562100"/>
                </a:moveTo>
                <a:lnTo>
                  <a:pt x="3446750" y="1562100"/>
                </a:lnTo>
                <a:lnTo>
                  <a:pt x="3443985" y="1574800"/>
                </a:lnTo>
                <a:lnTo>
                  <a:pt x="3437534" y="1587500"/>
                </a:lnTo>
                <a:lnTo>
                  <a:pt x="3541277" y="1587500"/>
                </a:lnTo>
                <a:lnTo>
                  <a:pt x="3533385" y="1574800"/>
                </a:lnTo>
                <a:lnTo>
                  <a:pt x="3533615" y="1574800"/>
                </a:lnTo>
                <a:lnTo>
                  <a:pt x="3535171" y="1562100"/>
                </a:lnTo>
                <a:close/>
              </a:path>
              <a:path extrusionOk="0" h="2544445" w="4411980">
                <a:moveTo>
                  <a:pt x="1140097" y="1460500"/>
                </a:moveTo>
                <a:lnTo>
                  <a:pt x="1118120" y="1460500"/>
                </a:lnTo>
                <a:lnTo>
                  <a:pt x="1129801" y="1473200"/>
                </a:lnTo>
                <a:lnTo>
                  <a:pt x="1138825" y="1498600"/>
                </a:lnTo>
                <a:lnTo>
                  <a:pt x="1142114" y="1524000"/>
                </a:lnTo>
                <a:lnTo>
                  <a:pt x="1141187" y="1536700"/>
                </a:lnTo>
                <a:lnTo>
                  <a:pt x="1138456" y="1549400"/>
                </a:lnTo>
                <a:lnTo>
                  <a:pt x="1133349" y="1562100"/>
                </a:lnTo>
                <a:lnTo>
                  <a:pt x="1125294" y="1574800"/>
                </a:lnTo>
                <a:lnTo>
                  <a:pt x="1459736" y="1574800"/>
                </a:lnTo>
                <a:lnTo>
                  <a:pt x="1455762" y="1562100"/>
                </a:lnTo>
                <a:lnTo>
                  <a:pt x="1456338" y="1562100"/>
                </a:lnTo>
                <a:lnTo>
                  <a:pt x="1454217" y="1549400"/>
                </a:lnTo>
                <a:lnTo>
                  <a:pt x="1441750" y="1536700"/>
                </a:lnTo>
                <a:lnTo>
                  <a:pt x="1422996" y="1524000"/>
                </a:lnTo>
                <a:lnTo>
                  <a:pt x="1402018" y="1511300"/>
                </a:lnTo>
                <a:lnTo>
                  <a:pt x="1384262" y="1511300"/>
                </a:lnTo>
                <a:lnTo>
                  <a:pt x="1375805" y="1498600"/>
                </a:lnTo>
                <a:lnTo>
                  <a:pt x="1366074" y="1498600"/>
                </a:lnTo>
                <a:lnTo>
                  <a:pt x="1357998" y="1485900"/>
                </a:lnTo>
                <a:lnTo>
                  <a:pt x="1349549" y="1473200"/>
                </a:lnTo>
                <a:lnTo>
                  <a:pt x="1149717" y="1473200"/>
                </a:lnTo>
                <a:lnTo>
                  <a:pt x="1140097" y="1460500"/>
                </a:lnTo>
                <a:close/>
              </a:path>
              <a:path extrusionOk="0" h="2544445" w="4411980">
                <a:moveTo>
                  <a:pt x="3264840" y="1562100"/>
                </a:moveTo>
                <a:lnTo>
                  <a:pt x="3252974" y="1562100"/>
                </a:lnTo>
                <a:lnTo>
                  <a:pt x="3256200" y="1574800"/>
                </a:lnTo>
                <a:lnTo>
                  <a:pt x="3259656" y="1574800"/>
                </a:lnTo>
                <a:lnTo>
                  <a:pt x="3264840" y="1562100"/>
                </a:lnTo>
                <a:close/>
              </a:path>
              <a:path extrusionOk="0" h="2544445" w="4411980">
                <a:moveTo>
                  <a:pt x="3316686" y="1485900"/>
                </a:moveTo>
                <a:lnTo>
                  <a:pt x="3302167" y="1485900"/>
                </a:lnTo>
                <a:lnTo>
                  <a:pt x="3307524" y="1498600"/>
                </a:lnTo>
                <a:lnTo>
                  <a:pt x="3311844" y="1511300"/>
                </a:lnTo>
                <a:lnTo>
                  <a:pt x="3317181" y="1536700"/>
                </a:lnTo>
                <a:lnTo>
                  <a:pt x="3329615" y="1562100"/>
                </a:lnTo>
                <a:lnTo>
                  <a:pt x="3343776" y="1574800"/>
                </a:lnTo>
                <a:lnTo>
                  <a:pt x="3354472" y="1574800"/>
                </a:lnTo>
                <a:lnTo>
                  <a:pt x="3353707" y="1562100"/>
                </a:lnTo>
                <a:lnTo>
                  <a:pt x="3352143" y="1562100"/>
                </a:lnTo>
                <a:lnTo>
                  <a:pt x="3349920" y="1549400"/>
                </a:lnTo>
                <a:lnTo>
                  <a:pt x="3346463" y="1536700"/>
                </a:lnTo>
                <a:lnTo>
                  <a:pt x="3342143" y="1524000"/>
                </a:lnTo>
                <a:lnTo>
                  <a:pt x="3336959" y="1511300"/>
                </a:lnTo>
                <a:lnTo>
                  <a:pt x="3330911" y="1511300"/>
                </a:lnTo>
                <a:lnTo>
                  <a:pt x="3325579" y="1498600"/>
                </a:lnTo>
                <a:lnTo>
                  <a:pt x="3320657" y="1498600"/>
                </a:lnTo>
                <a:lnTo>
                  <a:pt x="3316686" y="1485900"/>
                </a:lnTo>
                <a:close/>
              </a:path>
              <a:path extrusionOk="0" h="2544445" w="4411980">
                <a:moveTo>
                  <a:pt x="3664605" y="1562100"/>
                </a:moveTo>
                <a:lnTo>
                  <a:pt x="3652738" y="1562100"/>
                </a:lnTo>
                <a:lnTo>
                  <a:pt x="3655964" y="1574800"/>
                </a:lnTo>
                <a:lnTo>
                  <a:pt x="3659420" y="1574800"/>
                </a:lnTo>
                <a:lnTo>
                  <a:pt x="3664605" y="1562100"/>
                </a:lnTo>
                <a:close/>
              </a:path>
              <a:path extrusionOk="0" h="2544445" w="4411980">
                <a:moveTo>
                  <a:pt x="2191121" y="1549400"/>
                </a:moveTo>
                <a:lnTo>
                  <a:pt x="2178506" y="1549400"/>
                </a:lnTo>
                <a:lnTo>
                  <a:pt x="2180119" y="1562100"/>
                </a:lnTo>
                <a:lnTo>
                  <a:pt x="2190372" y="1562100"/>
                </a:lnTo>
                <a:lnTo>
                  <a:pt x="2191121" y="1549400"/>
                </a:lnTo>
                <a:close/>
              </a:path>
              <a:path extrusionOk="0" h="2544445" w="4411980">
                <a:moveTo>
                  <a:pt x="3414723" y="1549400"/>
                </a:moveTo>
                <a:lnTo>
                  <a:pt x="3406082" y="1549400"/>
                </a:lnTo>
                <a:lnTo>
                  <a:pt x="3409539" y="1562100"/>
                </a:lnTo>
                <a:lnTo>
                  <a:pt x="3414723" y="1549400"/>
                </a:lnTo>
                <a:close/>
              </a:path>
              <a:path extrusionOk="0" h="2544445" w="4411980">
                <a:moveTo>
                  <a:pt x="3517083" y="1498600"/>
                </a:moveTo>
                <a:lnTo>
                  <a:pt x="3489722" y="1536700"/>
                </a:lnTo>
                <a:lnTo>
                  <a:pt x="3478579" y="1549400"/>
                </a:lnTo>
                <a:lnTo>
                  <a:pt x="3468366" y="1549400"/>
                </a:lnTo>
                <a:lnTo>
                  <a:pt x="3460204" y="1562100"/>
                </a:lnTo>
                <a:lnTo>
                  <a:pt x="3517998" y="1562100"/>
                </a:lnTo>
                <a:lnTo>
                  <a:pt x="3520879" y="1549400"/>
                </a:lnTo>
                <a:lnTo>
                  <a:pt x="3528604" y="1536700"/>
                </a:lnTo>
                <a:lnTo>
                  <a:pt x="3542486" y="1524000"/>
                </a:lnTo>
                <a:lnTo>
                  <a:pt x="3529698" y="1511300"/>
                </a:lnTo>
                <a:lnTo>
                  <a:pt x="3517083" y="1498600"/>
                </a:lnTo>
                <a:close/>
              </a:path>
              <a:path extrusionOk="0" h="2544445" w="4411980">
                <a:moveTo>
                  <a:pt x="2982874" y="1536700"/>
                </a:moveTo>
                <a:lnTo>
                  <a:pt x="2973830" y="1536700"/>
                </a:lnTo>
                <a:lnTo>
                  <a:pt x="2973081" y="1549400"/>
                </a:lnTo>
                <a:lnTo>
                  <a:pt x="2985696" y="1549400"/>
                </a:lnTo>
                <a:lnTo>
                  <a:pt x="2982874" y="1536700"/>
                </a:lnTo>
                <a:close/>
              </a:path>
              <a:path extrusionOk="0" h="2544445" w="4411980">
                <a:moveTo>
                  <a:pt x="3410518" y="1536700"/>
                </a:moveTo>
                <a:lnTo>
                  <a:pt x="3408387" y="1549400"/>
                </a:lnTo>
                <a:lnTo>
                  <a:pt x="3412649" y="1549400"/>
                </a:lnTo>
                <a:lnTo>
                  <a:pt x="3410518" y="1536700"/>
                </a:lnTo>
                <a:close/>
              </a:path>
              <a:path extrusionOk="0" h="2544445" w="4411980">
                <a:moveTo>
                  <a:pt x="2020915" y="1524000"/>
                </a:moveTo>
                <a:lnTo>
                  <a:pt x="1978594" y="1524000"/>
                </a:lnTo>
                <a:lnTo>
                  <a:pt x="1988035" y="1536700"/>
                </a:lnTo>
                <a:lnTo>
                  <a:pt x="2010939" y="1536700"/>
                </a:lnTo>
                <a:lnTo>
                  <a:pt x="2020915" y="1524000"/>
                </a:lnTo>
                <a:close/>
              </a:path>
              <a:path extrusionOk="0" h="2544445" w="4411980">
                <a:moveTo>
                  <a:pt x="4090118" y="1524000"/>
                </a:moveTo>
                <a:lnTo>
                  <a:pt x="4077502" y="1524000"/>
                </a:lnTo>
                <a:lnTo>
                  <a:pt x="4080728" y="1536700"/>
                </a:lnTo>
                <a:lnTo>
                  <a:pt x="4089369" y="1536700"/>
                </a:lnTo>
                <a:lnTo>
                  <a:pt x="4090118" y="1524000"/>
                </a:lnTo>
                <a:close/>
              </a:path>
              <a:path extrusionOk="0" h="2544445" w="4411980">
                <a:moveTo>
                  <a:pt x="2618362" y="1422400"/>
                </a:moveTo>
                <a:lnTo>
                  <a:pt x="1903476" y="1422400"/>
                </a:lnTo>
                <a:lnTo>
                  <a:pt x="1910364" y="1435100"/>
                </a:lnTo>
                <a:lnTo>
                  <a:pt x="1917123" y="1447800"/>
                </a:lnTo>
                <a:lnTo>
                  <a:pt x="1922439" y="1460500"/>
                </a:lnTo>
                <a:lnTo>
                  <a:pt x="1925779" y="1460500"/>
                </a:lnTo>
                <a:lnTo>
                  <a:pt x="1926608" y="1473200"/>
                </a:lnTo>
                <a:lnTo>
                  <a:pt x="1949484" y="1511300"/>
                </a:lnTo>
                <a:lnTo>
                  <a:pt x="2087493" y="1524000"/>
                </a:lnTo>
                <a:lnTo>
                  <a:pt x="2099009" y="1511300"/>
                </a:lnTo>
                <a:lnTo>
                  <a:pt x="2685045" y="1511300"/>
                </a:lnTo>
                <a:lnTo>
                  <a:pt x="2690366" y="1498600"/>
                </a:lnTo>
                <a:lnTo>
                  <a:pt x="2703175" y="1473200"/>
                </a:lnTo>
                <a:lnTo>
                  <a:pt x="2709202" y="1447800"/>
                </a:lnTo>
                <a:lnTo>
                  <a:pt x="2710066" y="1435100"/>
                </a:lnTo>
                <a:lnTo>
                  <a:pt x="2625966" y="1435100"/>
                </a:lnTo>
                <a:lnTo>
                  <a:pt x="2618362" y="1422400"/>
                </a:lnTo>
                <a:close/>
              </a:path>
              <a:path extrusionOk="0" h="2544445" w="4411980">
                <a:moveTo>
                  <a:pt x="2987885" y="1511300"/>
                </a:moveTo>
                <a:lnTo>
                  <a:pt x="2982067" y="1511300"/>
                </a:lnTo>
                <a:lnTo>
                  <a:pt x="2978841" y="1524000"/>
                </a:lnTo>
                <a:lnTo>
                  <a:pt x="2990708" y="1524000"/>
                </a:lnTo>
                <a:lnTo>
                  <a:pt x="2987885" y="1511300"/>
                </a:lnTo>
                <a:close/>
              </a:path>
              <a:path extrusionOk="0" h="2544445" w="4411980">
                <a:moveTo>
                  <a:pt x="3570366" y="1511300"/>
                </a:moveTo>
                <a:lnTo>
                  <a:pt x="3557751" y="1511300"/>
                </a:lnTo>
                <a:lnTo>
                  <a:pt x="3559364" y="1524000"/>
                </a:lnTo>
                <a:lnTo>
                  <a:pt x="3569617" y="1524000"/>
                </a:lnTo>
                <a:lnTo>
                  <a:pt x="3570366" y="1511300"/>
                </a:lnTo>
                <a:close/>
              </a:path>
              <a:path extrusionOk="0" h="2544445" w="4411980">
                <a:moveTo>
                  <a:pt x="3737933" y="1498600"/>
                </a:moveTo>
                <a:lnTo>
                  <a:pt x="3727680" y="1498600"/>
                </a:lnTo>
                <a:lnTo>
                  <a:pt x="3726700" y="1511300"/>
                </a:lnTo>
                <a:lnTo>
                  <a:pt x="3730963" y="1524000"/>
                </a:lnTo>
                <a:lnTo>
                  <a:pt x="3733267" y="1524000"/>
                </a:lnTo>
                <a:lnTo>
                  <a:pt x="3737242" y="1511300"/>
                </a:lnTo>
                <a:lnTo>
                  <a:pt x="3741274" y="1511300"/>
                </a:lnTo>
                <a:lnTo>
                  <a:pt x="3737933" y="1498600"/>
                </a:lnTo>
                <a:close/>
              </a:path>
              <a:path extrusionOk="0" h="2544445" w="4411980">
                <a:moveTo>
                  <a:pt x="3885166" y="1511300"/>
                </a:moveTo>
                <a:lnTo>
                  <a:pt x="3872609" y="1511300"/>
                </a:lnTo>
                <a:lnTo>
                  <a:pt x="3874222" y="1524000"/>
                </a:lnTo>
                <a:lnTo>
                  <a:pt x="3884475" y="1524000"/>
                </a:lnTo>
                <a:lnTo>
                  <a:pt x="3885166" y="1511300"/>
                </a:lnTo>
                <a:close/>
              </a:path>
              <a:path extrusionOk="0" h="2544445" w="4411980">
                <a:moveTo>
                  <a:pt x="2984947" y="1498600"/>
                </a:moveTo>
                <a:lnTo>
                  <a:pt x="2973081" y="1498600"/>
                </a:lnTo>
                <a:lnTo>
                  <a:pt x="2976307" y="1511300"/>
                </a:lnTo>
                <a:lnTo>
                  <a:pt x="2982298" y="1511300"/>
                </a:lnTo>
                <a:lnTo>
                  <a:pt x="2984947" y="1498600"/>
                </a:lnTo>
                <a:close/>
              </a:path>
              <a:path extrusionOk="0" h="2544445" w="4411980">
                <a:moveTo>
                  <a:pt x="3080741" y="1498600"/>
                </a:moveTo>
                <a:lnTo>
                  <a:pt x="3065512" y="1498600"/>
                </a:lnTo>
                <a:lnTo>
                  <a:pt x="3071785" y="1511300"/>
                </a:lnTo>
                <a:lnTo>
                  <a:pt x="3080741" y="1498600"/>
                </a:lnTo>
                <a:close/>
              </a:path>
              <a:path extrusionOk="0" h="2544445" w="4411980">
                <a:moveTo>
                  <a:pt x="3237709" y="1498600"/>
                </a:moveTo>
                <a:lnTo>
                  <a:pt x="3228665" y="1498600"/>
                </a:lnTo>
                <a:lnTo>
                  <a:pt x="3227917" y="1511300"/>
                </a:lnTo>
                <a:lnTo>
                  <a:pt x="3240532" y="1511300"/>
                </a:lnTo>
                <a:lnTo>
                  <a:pt x="3237709" y="1498600"/>
                </a:lnTo>
                <a:close/>
              </a:path>
              <a:path extrusionOk="0" h="2544445" w="4411980">
                <a:moveTo>
                  <a:pt x="3626356" y="1498600"/>
                </a:moveTo>
                <a:lnTo>
                  <a:pt x="3606541" y="1498600"/>
                </a:lnTo>
                <a:lnTo>
                  <a:pt x="3608373" y="1511300"/>
                </a:lnTo>
                <a:lnTo>
                  <a:pt x="3619469" y="1511300"/>
                </a:lnTo>
                <a:lnTo>
                  <a:pt x="3626356" y="1498600"/>
                </a:lnTo>
                <a:close/>
              </a:path>
              <a:path extrusionOk="0" h="2544445" w="4411980">
                <a:moveTo>
                  <a:pt x="3817425" y="1498600"/>
                </a:moveTo>
                <a:lnTo>
                  <a:pt x="3808381" y="1498600"/>
                </a:lnTo>
                <a:lnTo>
                  <a:pt x="3807633" y="1511300"/>
                </a:lnTo>
                <a:lnTo>
                  <a:pt x="3820248" y="1511300"/>
                </a:lnTo>
                <a:lnTo>
                  <a:pt x="3817425" y="1498600"/>
                </a:lnTo>
                <a:close/>
              </a:path>
              <a:path extrusionOk="0" h="2544445" w="4411980">
                <a:moveTo>
                  <a:pt x="3902390" y="1498600"/>
                </a:moveTo>
                <a:lnTo>
                  <a:pt x="3893346" y="1498600"/>
                </a:lnTo>
                <a:lnTo>
                  <a:pt x="3892597" y="1511300"/>
                </a:lnTo>
                <a:lnTo>
                  <a:pt x="3905212" y="1511300"/>
                </a:lnTo>
                <a:lnTo>
                  <a:pt x="3902390" y="1498600"/>
                </a:lnTo>
                <a:close/>
              </a:path>
              <a:path extrusionOk="0" h="2544445" w="4411980">
                <a:moveTo>
                  <a:pt x="3078206" y="1473200"/>
                </a:moveTo>
                <a:lnTo>
                  <a:pt x="3064036" y="1473200"/>
                </a:lnTo>
                <a:lnTo>
                  <a:pt x="3062769" y="1485900"/>
                </a:lnTo>
                <a:lnTo>
                  <a:pt x="3062361" y="1498600"/>
                </a:lnTo>
                <a:lnTo>
                  <a:pt x="3085695" y="1498600"/>
                </a:lnTo>
                <a:lnTo>
                  <a:pt x="3081375" y="1485900"/>
                </a:lnTo>
                <a:lnTo>
                  <a:pt x="3078206" y="1473200"/>
                </a:lnTo>
                <a:close/>
              </a:path>
              <a:path extrusionOk="0" h="2544445" w="4411980">
                <a:moveTo>
                  <a:pt x="3630100" y="1460500"/>
                </a:moveTo>
                <a:lnTo>
                  <a:pt x="3623188" y="1460500"/>
                </a:lnTo>
                <a:lnTo>
                  <a:pt x="3618407" y="1473200"/>
                </a:lnTo>
                <a:lnTo>
                  <a:pt x="3588907" y="1473200"/>
                </a:lnTo>
                <a:lnTo>
                  <a:pt x="3583839" y="1485900"/>
                </a:lnTo>
                <a:lnTo>
                  <a:pt x="3581541" y="1498600"/>
                </a:lnTo>
                <a:lnTo>
                  <a:pt x="3588914" y="1498600"/>
                </a:lnTo>
                <a:lnTo>
                  <a:pt x="3595143" y="1485900"/>
                </a:lnTo>
                <a:lnTo>
                  <a:pt x="3632289" y="1485900"/>
                </a:lnTo>
                <a:lnTo>
                  <a:pt x="3631080" y="1473200"/>
                </a:lnTo>
                <a:lnTo>
                  <a:pt x="3630100" y="1460500"/>
                </a:lnTo>
                <a:close/>
              </a:path>
              <a:path extrusionOk="0" h="2544445" w="4411980">
                <a:moveTo>
                  <a:pt x="3633499" y="1485900"/>
                </a:moveTo>
                <a:lnTo>
                  <a:pt x="3600816" y="1485900"/>
                </a:lnTo>
                <a:lnTo>
                  <a:pt x="3604945" y="1498600"/>
                </a:lnTo>
                <a:lnTo>
                  <a:pt x="3631080" y="1498600"/>
                </a:lnTo>
                <a:lnTo>
                  <a:pt x="3633499" y="1485900"/>
                </a:lnTo>
                <a:close/>
              </a:path>
              <a:path extrusionOk="0" h="2544445" w="4411980">
                <a:moveTo>
                  <a:pt x="1102828" y="1473200"/>
                </a:moveTo>
                <a:lnTo>
                  <a:pt x="1095110" y="1473200"/>
                </a:lnTo>
                <a:lnTo>
                  <a:pt x="1098969" y="1485900"/>
                </a:lnTo>
                <a:lnTo>
                  <a:pt x="1102828" y="1473200"/>
                </a:lnTo>
                <a:close/>
              </a:path>
              <a:path extrusionOk="0" h="2544445" w="4411980">
                <a:moveTo>
                  <a:pt x="2985639" y="1473200"/>
                </a:moveTo>
                <a:lnTo>
                  <a:pt x="2973772" y="1473200"/>
                </a:lnTo>
                <a:lnTo>
                  <a:pt x="2973081" y="1485900"/>
                </a:lnTo>
                <a:lnTo>
                  <a:pt x="2984947" y="1485900"/>
                </a:lnTo>
                <a:lnTo>
                  <a:pt x="2985639" y="1473200"/>
                </a:lnTo>
                <a:close/>
              </a:path>
              <a:path extrusionOk="0" h="2544445" w="4411980">
                <a:moveTo>
                  <a:pt x="3311657" y="1409700"/>
                </a:moveTo>
                <a:lnTo>
                  <a:pt x="3295089" y="1409700"/>
                </a:lnTo>
                <a:lnTo>
                  <a:pt x="3295349" y="1422400"/>
                </a:lnTo>
                <a:lnTo>
                  <a:pt x="3294794" y="1435100"/>
                </a:lnTo>
                <a:lnTo>
                  <a:pt x="3293985" y="1460500"/>
                </a:lnTo>
                <a:lnTo>
                  <a:pt x="3294722" y="1473200"/>
                </a:lnTo>
                <a:lnTo>
                  <a:pt x="3297337" y="1485900"/>
                </a:lnTo>
                <a:lnTo>
                  <a:pt x="3314206" y="1485900"/>
                </a:lnTo>
                <a:lnTo>
                  <a:pt x="3312074" y="1473200"/>
                </a:lnTo>
                <a:lnTo>
                  <a:pt x="3307236" y="1460500"/>
                </a:lnTo>
                <a:lnTo>
                  <a:pt x="3299713" y="1460500"/>
                </a:lnTo>
                <a:lnTo>
                  <a:pt x="3298509" y="1447800"/>
                </a:lnTo>
                <a:lnTo>
                  <a:pt x="3299681" y="1447800"/>
                </a:lnTo>
                <a:lnTo>
                  <a:pt x="3303261" y="1435100"/>
                </a:lnTo>
                <a:lnTo>
                  <a:pt x="3307626" y="1422400"/>
                </a:lnTo>
                <a:lnTo>
                  <a:pt x="3311657" y="1409700"/>
                </a:lnTo>
                <a:close/>
              </a:path>
              <a:path extrusionOk="0" h="2544445" w="4411980">
                <a:moveTo>
                  <a:pt x="3940177" y="1473200"/>
                </a:moveTo>
                <a:lnTo>
                  <a:pt x="3928311" y="1473200"/>
                </a:lnTo>
                <a:lnTo>
                  <a:pt x="3927562" y="1485900"/>
                </a:lnTo>
                <a:lnTo>
                  <a:pt x="3939428" y="1485900"/>
                </a:lnTo>
                <a:lnTo>
                  <a:pt x="3940177" y="1473200"/>
                </a:lnTo>
                <a:close/>
              </a:path>
              <a:path extrusionOk="0" h="2544445" w="4411980">
                <a:moveTo>
                  <a:pt x="3957343" y="1473200"/>
                </a:moveTo>
                <a:lnTo>
                  <a:pt x="3951525" y="1473200"/>
                </a:lnTo>
                <a:lnTo>
                  <a:pt x="3948299" y="1485900"/>
                </a:lnTo>
                <a:lnTo>
                  <a:pt x="3960165" y="1485900"/>
                </a:lnTo>
                <a:lnTo>
                  <a:pt x="3957343" y="1473200"/>
                </a:lnTo>
                <a:close/>
              </a:path>
              <a:path extrusionOk="0" h="2544445" w="4411980">
                <a:moveTo>
                  <a:pt x="1118120" y="1460500"/>
                </a:moveTo>
                <a:lnTo>
                  <a:pt x="1061527" y="1460500"/>
                </a:lnTo>
                <a:lnTo>
                  <a:pt x="1068439" y="1473200"/>
                </a:lnTo>
                <a:lnTo>
                  <a:pt x="1106861" y="1473200"/>
                </a:lnTo>
                <a:lnTo>
                  <a:pt x="1118120" y="1460500"/>
                </a:lnTo>
                <a:close/>
              </a:path>
              <a:path extrusionOk="0" h="2544445" w="4411980">
                <a:moveTo>
                  <a:pt x="1199983" y="1435100"/>
                </a:moveTo>
                <a:lnTo>
                  <a:pt x="1166832" y="1435100"/>
                </a:lnTo>
                <a:lnTo>
                  <a:pt x="1162027" y="1447800"/>
                </a:lnTo>
                <a:lnTo>
                  <a:pt x="1155132" y="1473200"/>
                </a:lnTo>
                <a:lnTo>
                  <a:pt x="1341716" y="1473200"/>
                </a:lnTo>
                <a:lnTo>
                  <a:pt x="1335487" y="1460500"/>
                </a:lnTo>
                <a:lnTo>
                  <a:pt x="1208133" y="1460500"/>
                </a:lnTo>
                <a:lnTo>
                  <a:pt x="1202712" y="1447800"/>
                </a:lnTo>
                <a:lnTo>
                  <a:pt x="1200378" y="1447800"/>
                </a:lnTo>
                <a:lnTo>
                  <a:pt x="1199983" y="1435100"/>
                </a:lnTo>
                <a:close/>
              </a:path>
              <a:path extrusionOk="0" h="2544445" w="4411980">
                <a:moveTo>
                  <a:pt x="3064036" y="1358900"/>
                </a:moveTo>
                <a:lnTo>
                  <a:pt x="2989673" y="1358900"/>
                </a:lnTo>
                <a:lnTo>
                  <a:pt x="2992644" y="1371600"/>
                </a:lnTo>
                <a:lnTo>
                  <a:pt x="2995410" y="1384300"/>
                </a:lnTo>
                <a:lnTo>
                  <a:pt x="3001998" y="1384300"/>
                </a:lnTo>
                <a:lnTo>
                  <a:pt x="3001998" y="1397000"/>
                </a:lnTo>
                <a:lnTo>
                  <a:pt x="3003362" y="1397000"/>
                </a:lnTo>
                <a:lnTo>
                  <a:pt x="3007081" y="1409700"/>
                </a:lnTo>
                <a:lnTo>
                  <a:pt x="3012593" y="1422400"/>
                </a:lnTo>
                <a:lnTo>
                  <a:pt x="3019336" y="1435100"/>
                </a:lnTo>
                <a:lnTo>
                  <a:pt x="3036675" y="1473200"/>
                </a:lnTo>
                <a:lnTo>
                  <a:pt x="3057527" y="1435100"/>
                </a:lnTo>
                <a:lnTo>
                  <a:pt x="3061962" y="1384300"/>
                </a:lnTo>
                <a:lnTo>
                  <a:pt x="3062389" y="1371600"/>
                </a:lnTo>
                <a:lnTo>
                  <a:pt x="3064036" y="1358900"/>
                </a:lnTo>
                <a:close/>
              </a:path>
              <a:path extrusionOk="0" h="2544445" w="4411980">
                <a:moveTo>
                  <a:pt x="3396829" y="1333500"/>
                </a:moveTo>
                <a:lnTo>
                  <a:pt x="3277649" y="1333500"/>
                </a:lnTo>
                <a:lnTo>
                  <a:pt x="3280979" y="1346200"/>
                </a:lnTo>
                <a:lnTo>
                  <a:pt x="3284195" y="1371600"/>
                </a:lnTo>
                <a:lnTo>
                  <a:pt x="3285952" y="1371600"/>
                </a:lnTo>
                <a:lnTo>
                  <a:pt x="3288104" y="1384300"/>
                </a:lnTo>
                <a:lnTo>
                  <a:pt x="3290375" y="1397000"/>
                </a:lnTo>
                <a:lnTo>
                  <a:pt x="3292489" y="1397000"/>
                </a:lnTo>
                <a:lnTo>
                  <a:pt x="3294105" y="1409700"/>
                </a:lnTo>
                <a:lnTo>
                  <a:pt x="3350688" y="1409700"/>
                </a:lnTo>
                <a:lnTo>
                  <a:pt x="3351820" y="1422400"/>
                </a:lnTo>
                <a:lnTo>
                  <a:pt x="3356314" y="1435100"/>
                </a:lnTo>
                <a:lnTo>
                  <a:pt x="3361786" y="1435100"/>
                </a:lnTo>
                <a:lnTo>
                  <a:pt x="3367604" y="1447800"/>
                </a:lnTo>
                <a:lnTo>
                  <a:pt x="3371809" y="1447800"/>
                </a:lnTo>
                <a:lnTo>
                  <a:pt x="3371809" y="1460500"/>
                </a:lnTo>
                <a:lnTo>
                  <a:pt x="3372266" y="1460500"/>
                </a:lnTo>
                <a:lnTo>
                  <a:pt x="3375121" y="1473200"/>
                </a:lnTo>
                <a:lnTo>
                  <a:pt x="3382598" y="1460500"/>
                </a:lnTo>
                <a:lnTo>
                  <a:pt x="3396924" y="1447800"/>
                </a:lnTo>
                <a:lnTo>
                  <a:pt x="3422096" y="1422400"/>
                </a:lnTo>
                <a:lnTo>
                  <a:pt x="3420368" y="1397000"/>
                </a:lnTo>
                <a:lnTo>
                  <a:pt x="3418848" y="1384300"/>
                </a:lnTo>
                <a:lnTo>
                  <a:pt x="3415897" y="1371600"/>
                </a:lnTo>
                <a:lnTo>
                  <a:pt x="3411077" y="1358900"/>
                </a:lnTo>
                <a:lnTo>
                  <a:pt x="3396829" y="1333500"/>
                </a:lnTo>
                <a:close/>
              </a:path>
              <a:path extrusionOk="0" h="2544445" w="4411980">
                <a:moveTo>
                  <a:pt x="3544906" y="1435100"/>
                </a:moveTo>
                <a:lnTo>
                  <a:pt x="3542544" y="1435100"/>
                </a:lnTo>
                <a:lnTo>
                  <a:pt x="3538471" y="1447800"/>
                </a:lnTo>
                <a:lnTo>
                  <a:pt x="3533162" y="1447800"/>
                </a:lnTo>
                <a:lnTo>
                  <a:pt x="3528554" y="1460500"/>
                </a:lnTo>
                <a:lnTo>
                  <a:pt x="3526588" y="1473200"/>
                </a:lnTo>
                <a:lnTo>
                  <a:pt x="3530246" y="1473200"/>
                </a:lnTo>
                <a:lnTo>
                  <a:pt x="3534218" y="1460500"/>
                </a:lnTo>
                <a:lnTo>
                  <a:pt x="3539088" y="1460500"/>
                </a:lnTo>
                <a:lnTo>
                  <a:pt x="3543350" y="1447800"/>
                </a:lnTo>
                <a:lnTo>
                  <a:pt x="3544906" y="1435100"/>
                </a:lnTo>
                <a:close/>
              </a:path>
              <a:path extrusionOk="0" h="2544445" w="4411980">
                <a:moveTo>
                  <a:pt x="3972377" y="1460500"/>
                </a:moveTo>
                <a:lnTo>
                  <a:pt x="3963333" y="1460500"/>
                </a:lnTo>
                <a:lnTo>
                  <a:pt x="3962585" y="1473200"/>
                </a:lnTo>
                <a:lnTo>
                  <a:pt x="3975200" y="1473200"/>
                </a:lnTo>
                <a:lnTo>
                  <a:pt x="3972377" y="1460500"/>
                </a:lnTo>
                <a:close/>
              </a:path>
              <a:path extrusionOk="0" h="2544445" w="4411980">
                <a:moveTo>
                  <a:pt x="4182225" y="1460500"/>
                </a:moveTo>
                <a:lnTo>
                  <a:pt x="4173181" y="1460500"/>
                </a:lnTo>
                <a:lnTo>
                  <a:pt x="4172490" y="1473200"/>
                </a:lnTo>
                <a:lnTo>
                  <a:pt x="4185047" y="1473200"/>
                </a:lnTo>
                <a:lnTo>
                  <a:pt x="4182225" y="1460500"/>
                </a:lnTo>
                <a:close/>
              </a:path>
              <a:path extrusionOk="0" h="2544445" w="4411980">
                <a:moveTo>
                  <a:pt x="1062237" y="1358900"/>
                </a:moveTo>
                <a:lnTo>
                  <a:pt x="940388" y="1358900"/>
                </a:lnTo>
                <a:lnTo>
                  <a:pt x="977945" y="1384300"/>
                </a:lnTo>
                <a:lnTo>
                  <a:pt x="993851" y="1397000"/>
                </a:lnTo>
                <a:lnTo>
                  <a:pt x="1034363" y="1422400"/>
                </a:lnTo>
                <a:lnTo>
                  <a:pt x="1037967" y="1447800"/>
                </a:lnTo>
                <a:lnTo>
                  <a:pt x="1039120" y="1460500"/>
                </a:lnTo>
                <a:lnTo>
                  <a:pt x="1051389" y="1447800"/>
                </a:lnTo>
                <a:lnTo>
                  <a:pt x="1074833" y="1447800"/>
                </a:lnTo>
                <a:lnTo>
                  <a:pt x="1067883" y="1435100"/>
                </a:lnTo>
                <a:lnTo>
                  <a:pt x="1064378" y="1422400"/>
                </a:lnTo>
                <a:lnTo>
                  <a:pt x="1063639" y="1422400"/>
                </a:lnTo>
                <a:lnTo>
                  <a:pt x="1064983" y="1397000"/>
                </a:lnTo>
                <a:lnTo>
                  <a:pt x="1066559" y="1384300"/>
                </a:lnTo>
                <a:lnTo>
                  <a:pt x="1065970" y="1371600"/>
                </a:lnTo>
                <a:lnTo>
                  <a:pt x="1062237" y="1358900"/>
                </a:lnTo>
                <a:close/>
              </a:path>
              <a:path extrusionOk="0" h="2544445" w="4411980">
                <a:moveTo>
                  <a:pt x="1074833" y="1447800"/>
                </a:moveTo>
                <a:lnTo>
                  <a:pt x="1053635" y="1447800"/>
                </a:lnTo>
                <a:lnTo>
                  <a:pt x="1058128" y="1460500"/>
                </a:lnTo>
                <a:lnTo>
                  <a:pt x="1082509" y="1460500"/>
                </a:lnTo>
                <a:lnTo>
                  <a:pt x="1074833" y="1447800"/>
                </a:lnTo>
                <a:close/>
              </a:path>
              <a:path extrusionOk="0" h="2544445" w="4411980">
                <a:moveTo>
                  <a:pt x="1211525" y="1447800"/>
                </a:moveTo>
                <a:lnTo>
                  <a:pt x="1207551" y="1447800"/>
                </a:lnTo>
                <a:lnTo>
                  <a:pt x="1210200" y="1460500"/>
                </a:lnTo>
                <a:lnTo>
                  <a:pt x="1211525" y="1447800"/>
                </a:lnTo>
                <a:close/>
              </a:path>
              <a:path extrusionOk="0" h="2544445" w="4411980">
                <a:moveTo>
                  <a:pt x="1328690" y="1447800"/>
                </a:moveTo>
                <a:lnTo>
                  <a:pt x="1216620" y="1447800"/>
                </a:lnTo>
                <a:lnTo>
                  <a:pt x="1213332" y="1460500"/>
                </a:lnTo>
                <a:lnTo>
                  <a:pt x="1335487" y="1460500"/>
                </a:lnTo>
                <a:lnTo>
                  <a:pt x="1328690" y="1447800"/>
                </a:lnTo>
                <a:close/>
              </a:path>
              <a:path extrusionOk="0" h="2544445" w="4411980">
                <a:moveTo>
                  <a:pt x="3360461" y="1447800"/>
                </a:moveTo>
                <a:lnTo>
                  <a:pt x="3347903" y="1447800"/>
                </a:lnTo>
                <a:lnTo>
                  <a:pt x="3351129" y="1460500"/>
                </a:lnTo>
                <a:lnTo>
                  <a:pt x="3359770" y="1460500"/>
                </a:lnTo>
                <a:lnTo>
                  <a:pt x="3360461" y="1447800"/>
                </a:lnTo>
                <a:close/>
              </a:path>
              <a:path extrusionOk="0" h="2544445" w="4411980">
                <a:moveTo>
                  <a:pt x="1209221" y="1435100"/>
                </a:moveTo>
                <a:lnTo>
                  <a:pt x="1203749" y="1435100"/>
                </a:lnTo>
                <a:lnTo>
                  <a:pt x="1203979" y="1447800"/>
                </a:lnTo>
                <a:lnTo>
                  <a:pt x="1212562" y="1447800"/>
                </a:lnTo>
                <a:lnTo>
                  <a:pt x="1209221" y="1435100"/>
                </a:lnTo>
                <a:close/>
              </a:path>
              <a:path extrusionOk="0" h="2544445" w="4411980">
                <a:moveTo>
                  <a:pt x="1278444" y="1435100"/>
                </a:moveTo>
                <a:lnTo>
                  <a:pt x="1214981" y="1435100"/>
                </a:lnTo>
                <a:lnTo>
                  <a:pt x="1216306" y="1447800"/>
                </a:lnTo>
                <a:lnTo>
                  <a:pt x="1284429" y="1447800"/>
                </a:lnTo>
                <a:lnTo>
                  <a:pt x="1278444" y="1435100"/>
                </a:lnTo>
                <a:close/>
              </a:path>
              <a:path extrusionOk="0" h="2544445" w="4411980">
                <a:moveTo>
                  <a:pt x="1326002" y="1435100"/>
                </a:moveTo>
                <a:lnTo>
                  <a:pt x="1303920" y="1435100"/>
                </a:lnTo>
                <a:lnTo>
                  <a:pt x="1293016" y="1447800"/>
                </a:lnTo>
                <a:lnTo>
                  <a:pt x="1326270" y="1447800"/>
                </a:lnTo>
                <a:lnTo>
                  <a:pt x="1326002" y="1435100"/>
                </a:lnTo>
                <a:close/>
              </a:path>
              <a:path extrusionOk="0" h="2544445" w="4411980">
                <a:moveTo>
                  <a:pt x="1350809" y="1435100"/>
                </a:moveTo>
                <a:lnTo>
                  <a:pt x="1338943" y="1435100"/>
                </a:lnTo>
                <a:lnTo>
                  <a:pt x="1342169" y="1447800"/>
                </a:lnTo>
                <a:lnTo>
                  <a:pt x="1345625" y="1447800"/>
                </a:lnTo>
                <a:lnTo>
                  <a:pt x="1350809" y="1435100"/>
                </a:lnTo>
                <a:close/>
              </a:path>
              <a:path extrusionOk="0" h="2544445" w="4411980">
                <a:moveTo>
                  <a:pt x="3630388" y="1435100"/>
                </a:moveTo>
                <a:lnTo>
                  <a:pt x="3627566" y="1435100"/>
                </a:lnTo>
                <a:lnTo>
                  <a:pt x="3626702" y="1447800"/>
                </a:lnTo>
                <a:lnTo>
                  <a:pt x="3632520" y="1447800"/>
                </a:lnTo>
                <a:lnTo>
                  <a:pt x="3630388" y="1435100"/>
                </a:lnTo>
                <a:close/>
              </a:path>
              <a:path extrusionOk="0" h="2544445" w="4411980">
                <a:moveTo>
                  <a:pt x="1209765" y="1409700"/>
                </a:moveTo>
                <a:lnTo>
                  <a:pt x="1202751" y="1409700"/>
                </a:lnTo>
                <a:lnTo>
                  <a:pt x="1193207" y="1422400"/>
                </a:lnTo>
                <a:lnTo>
                  <a:pt x="1186929" y="1435100"/>
                </a:lnTo>
                <a:lnTo>
                  <a:pt x="1201586" y="1435100"/>
                </a:lnTo>
                <a:lnTo>
                  <a:pt x="1205246" y="1422400"/>
                </a:lnTo>
                <a:lnTo>
                  <a:pt x="1209765" y="1409700"/>
                </a:lnTo>
                <a:close/>
              </a:path>
              <a:path extrusionOk="0" h="2544445" w="4411980">
                <a:moveTo>
                  <a:pt x="1232377" y="1409700"/>
                </a:moveTo>
                <a:lnTo>
                  <a:pt x="1230189" y="1409700"/>
                </a:lnTo>
                <a:lnTo>
                  <a:pt x="1225235" y="1422400"/>
                </a:lnTo>
                <a:lnTo>
                  <a:pt x="1221087" y="1435100"/>
                </a:lnTo>
                <a:lnTo>
                  <a:pt x="1256876" y="1435100"/>
                </a:lnTo>
                <a:lnTo>
                  <a:pt x="1245821" y="1422400"/>
                </a:lnTo>
                <a:lnTo>
                  <a:pt x="1232550" y="1422400"/>
                </a:lnTo>
                <a:lnTo>
                  <a:pt x="1232377" y="1409700"/>
                </a:lnTo>
                <a:close/>
              </a:path>
              <a:path extrusionOk="0" h="2544445" w="4411980">
                <a:moveTo>
                  <a:pt x="2720089" y="1422400"/>
                </a:moveTo>
                <a:lnTo>
                  <a:pt x="2701669" y="1422400"/>
                </a:lnTo>
                <a:lnTo>
                  <a:pt x="2672163" y="1435100"/>
                </a:lnTo>
                <a:lnTo>
                  <a:pt x="2714674" y="1435100"/>
                </a:lnTo>
                <a:lnTo>
                  <a:pt x="2720089" y="1422400"/>
                </a:lnTo>
                <a:close/>
              </a:path>
              <a:path extrusionOk="0" h="2544445" w="4411980">
                <a:moveTo>
                  <a:pt x="3222732" y="1422400"/>
                </a:moveTo>
                <a:lnTo>
                  <a:pt x="3213689" y="1422400"/>
                </a:lnTo>
                <a:lnTo>
                  <a:pt x="3212997" y="1435100"/>
                </a:lnTo>
                <a:lnTo>
                  <a:pt x="3225555" y="1435100"/>
                </a:lnTo>
                <a:lnTo>
                  <a:pt x="3222732" y="1422400"/>
                </a:lnTo>
                <a:close/>
              </a:path>
              <a:path extrusionOk="0" h="2544445" w="4411980">
                <a:moveTo>
                  <a:pt x="3588741" y="1422400"/>
                </a:moveTo>
                <a:lnTo>
                  <a:pt x="3578488" y="1422400"/>
                </a:lnTo>
                <a:lnTo>
                  <a:pt x="3577797" y="1435100"/>
                </a:lnTo>
                <a:lnTo>
                  <a:pt x="3590354" y="1435100"/>
                </a:lnTo>
                <a:lnTo>
                  <a:pt x="3588741" y="1422400"/>
                </a:lnTo>
                <a:close/>
              </a:path>
              <a:path extrusionOk="0" h="2544445" w="4411980">
                <a:moveTo>
                  <a:pt x="1255879" y="1409700"/>
                </a:moveTo>
                <a:lnTo>
                  <a:pt x="1247239" y="1409700"/>
                </a:lnTo>
                <a:lnTo>
                  <a:pt x="1250695" y="1422400"/>
                </a:lnTo>
                <a:lnTo>
                  <a:pt x="1255879" y="1409700"/>
                </a:lnTo>
                <a:close/>
              </a:path>
              <a:path extrusionOk="0" h="2544445" w="4411980">
                <a:moveTo>
                  <a:pt x="1276616" y="1409700"/>
                </a:moveTo>
                <a:lnTo>
                  <a:pt x="1264059" y="1409700"/>
                </a:lnTo>
                <a:lnTo>
                  <a:pt x="1265614" y="1422400"/>
                </a:lnTo>
                <a:lnTo>
                  <a:pt x="1275868" y="1422400"/>
                </a:lnTo>
                <a:lnTo>
                  <a:pt x="1276616" y="1409700"/>
                </a:lnTo>
                <a:close/>
              </a:path>
              <a:path extrusionOk="0" h="2544445" w="4411980">
                <a:moveTo>
                  <a:pt x="1333759" y="1409700"/>
                </a:moveTo>
                <a:lnTo>
                  <a:pt x="1327941" y="1409700"/>
                </a:lnTo>
                <a:lnTo>
                  <a:pt x="1324715" y="1422400"/>
                </a:lnTo>
                <a:lnTo>
                  <a:pt x="1336581" y="1422400"/>
                </a:lnTo>
                <a:lnTo>
                  <a:pt x="1333759" y="1409700"/>
                </a:lnTo>
                <a:close/>
              </a:path>
              <a:path extrusionOk="0" h="2544445" w="4411980">
                <a:moveTo>
                  <a:pt x="2616173" y="1409700"/>
                </a:moveTo>
                <a:lnTo>
                  <a:pt x="1893977" y="1409700"/>
                </a:lnTo>
                <a:lnTo>
                  <a:pt x="1897814" y="1422400"/>
                </a:lnTo>
                <a:lnTo>
                  <a:pt x="2613235" y="1422400"/>
                </a:lnTo>
                <a:lnTo>
                  <a:pt x="2616173" y="1409700"/>
                </a:lnTo>
                <a:close/>
              </a:path>
              <a:path extrusionOk="0" h="2544445" w="4411980">
                <a:moveTo>
                  <a:pt x="2750849" y="1409700"/>
                </a:moveTo>
                <a:lnTo>
                  <a:pt x="2738234" y="1409700"/>
                </a:lnTo>
                <a:lnTo>
                  <a:pt x="2741460" y="1422400"/>
                </a:lnTo>
                <a:lnTo>
                  <a:pt x="2750100" y="1422400"/>
                </a:lnTo>
                <a:lnTo>
                  <a:pt x="2750849" y="1409700"/>
                </a:lnTo>
                <a:close/>
              </a:path>
              <a:path extrusionOk="0" h="2544445" w="4411980">
                <a:moveTo>
                  <a:pt x="3224864" y="1409700"/>
                </a:moveTo>
                <a:lnTo>
                  <a:pt x="3216223" y="1409700"/>
                </a:lnTo>
                <a:lnTo>
                  <a:pt x="3219679" y="1422400"/>
                </a:lnTo>
                <a:lnTo>
                  <a:pt x="3224864" y="1409700"/>
                </a:lnTo>
                <a:close/>
              </a:path>
              <a:path extrusionOk="0" h="2544445" w="4411980">
                <a:moveTo>
                  <a:pt x="3557578" y="1409700"/>
                </a:moveTo>
                <a:lnTo>
                  <a:pt x="3551760" y="1409700"/>
                </a:lnTo>
                <a:lnTo>
                  <a:pt x="3548535" y="1422400"/>
                </a:lnTo>
                <a:lnTo>
                  <a:pt x="3560401" y="1422400"/>
                </a:lnTo>
                <a:lnTo>
                  <a:pt x="3557578" y="1409700"/>
                </a:lnTo>
                <a:close/>
              </a:path>
              <a:path extrusionOk="0" h="2544445" w="4411980">
                <a:moveTo>
                  <a:pt x="3573189" y="1397000"/>
                </a:moveTo>
                <a:lnTo>
                  <a:pt x="3563742" y="1397000"/>
                </a:lnTo>
                <a:lnTo>
                  <a:pt x="3560516" y="1409700"/>
                </a:lnTo>
                <a:lnTo>
                  <a:pt x="3564433" y="1409700"/>
                </a:lnTo>
                <a:lnTo>
                  <a:pt x="3566852" y="1422400"/>
                </a:lnTo>
                <a:lnTo>
                  <a:pt x="3569272" y="1422400"/>
                </a:lnTo>
                <a:lnTo>
                  <a:pt x="3577106" y="1409700"/>
                </a:lnTo>
                <a:lnTo>
                  <a:pt x="3573189" y="1397000"/>
                </a:lnTo>
                <a:close/>
              </a:path>
              <a:path extrusionOk="0" h="2544445" w="4411980">
                <a:moveTo>
                  <a:pt x="3583084" y="1320800"/>
                </a:moveTo>
                <a:lnTo>
                  <a:pt x="3563519" y="1320800"/>
                </a:lnTo>
                <a:lnTo>
                  <a:pt x="3561356" y="1333500"/>
                </a:lnTo>
                <a:lnTo>
                  <a:pt x="3559479" y="1346200"/>
                </a:lnTo>
                <a:lnTo>
                  <a:pt x="3558348" y="1358900"/>
                </a:lnTo>
                <a:lnTo>
                  <a:pt x="3560840" y="1371600"/>
                </a:lnTo>
                <a:lnTo>
                  <a:pt x="3567620" y="1384300"/>
                </a:lnTo>
                <a:lnTo>
                  <a:pt x="3579352" y="1384300"/>
                </a:lnTo>
                <a:lnTo>
                  <a:pt x="3589244" y="1397000"/>
                </a:lnTo>
                <a:lnTo>
                  <a:pt x="3598131" y="1409700"/>
                </a:lnTo>
                <a:lnTo>
                  <a:pt x="3603475" y="1422400"/>
                </a:lnTo>
                <a:lnTo>
                  <a:pt x="3610343" y="1422400"/>
                </a:lnTo>
                <a:lnTo>
                  <a:pt x="3608384" y="1409700"/>
                </a:lnTo>
                <a:lnTo>
                  <a:pt x="3611870" y="1409700"/>
                </a:lnTo>
                <a:lnTo>
                  <a:pt x="3596691" y="1384300"/>
                </a:lnTo>
                <a:lnTo>
                  <a:pt x="3580872" y="1371600"/>
                </a:lnTo>
                <a:lnTo>
                  <a:pt x="3573441" y="1358900"/>
                </a:lnTo>
                <a:lnTo>
                  <a:pt x="3579179" y="1346200"/>
                </a:lnTo>
                <a:lnTo>
                  <a:pt x="3585607" y="1333500"/>
                </a:lnTo>
                <a:lnTo>
                  <a:pt x="3586797" y="1333500"/>
                </a:lnTo>
                <a:lnTo>
                  <a:pt x="3583084" y="1320800"/>
                </a:lnTo>
                <a:close/>
              </a:path>
              <a:path extrusionOk="0" h="2544445" w="4411980">
                <a:moveTo>
                  <a:pt x="3611870" y="1409700"/>
                </a:moveTo>
                <a:lnTo>
                  <a:pt x="3608384" y="1409700"/>
                </a:lnTo>
                <a:lnTo>
                  <a:pt x="3613223" y="1422400"/>
                </a:lnTo>
                <a:lnTo>
                  <a:pt x="3620531" y="1422400"/>
                </a:lnTo>
                <a:lnTo>
                  <a:pt x="3611870" y="1409700"/>
                </a:lnTo>
                <a:close/>
              </a:path>
              <a:path extrusionOk="0" h="2544445" w="4411980">
                <a:moveTo>
                  <a:pt x="1251674" y="1397000"/>
                </a:moveTo>
                <a:lnTo>
                  <a:pt x="1249543" y="1409700"/>
                </a:lnTo>
                <a:lnTo>
                  <a:pt x="1253806" y="1409700"/>
                </a:lnTo>
                <a:lnTo>
                  <a:pt x="1251674" y="1397000"/>
                </a:lnTo>
                <a:close/>
              </a:path>
              <a:path extrusionOk="0" h="2544445" w="4411980">
                <a:moveTo>
                  <a:pt x="1340901" y="1397000"/>
                </a:moveTo>
                <a:lnTo>
                  <a:pt x="1329035" y="1397000"/>
                </a:lnTo>
                <a:lnTo>
                  <a:pt x="1332261" y="1409700"/>
                </a:lnTo>
                <a:lnTo>
                  <a:pt x="1338309" y="1409700"/>
                </a:lnTo>
                <a:lnTo>
                  <a:pt x="1340901" y="1397000"/>
                </a:lnTo>
                <a:close/>
              </a:path>
              <a:path extrusionOk="0" h="2544445" w="4411980">
                <a:moveTo>
                  <a:pt x="1364979" y="1397000"/>
                </a:moveTo>
                <a:lnTo>
                  <a:pt x="1354726" y="1397000"/>
                </a:lnTo>
                <a:lnTo>
                  <a:pt x="1353977" y="1409700"/>
                </a:lnTo>
                <a:lnTo>
                  <a:pt x="1366592" y="1409700"/>
                </a:lnTo>
                <a:lnTo>
                  <a:pt x="1364979" y="1397000"/>
                </a:lnTo>
                <a:close/>
              </a:path>
              <a:path extrusionOk="0" h="2544445" w="4411980">
                <a:moveTo>
                  <a:pt x="2604703" y="1397000"/>
                </a:moveTo>
                <a:lnTo>
                  <a:pt x="1888302" y="1397000"/>
                </a:lnTo>
                <a:lnTo>
                  <a:pt x="1892565" y="1409700"/>
                </a:lnTo>
                <a:lnTo>
                  <a:pt x="2609020" y="1409700"/>
                </a:lnTo>
                <a:lnTo>
                  <a:pt x="2604703" y="1397000"/>
                </a:lnTo>
                <a:close/>
              </a:path>
              <a:path extrusionOk="0" h="2544445" w="4411980">
                <a:moveTo>
                  <a:pt x="3220659" y="1397000"/>
                </a:moveTo>
                <a:lnTo>
                  <a:pt x="3218527" y="1409700"/>
                </a:lnTo>
                <a:lnTo>
                  <a:pt x="3222790" y="1409700"/>
                </a:lnTo>
                <a:lnTo>
                  <a:pt x="3220659" y="1397000"/>
                </a:lnTo>
                <a:close/>
              </a:path>
              <a:path extrusionOk="0" h="2544445" w="4411980">
                <a:moveTo>
                  <a:pt x="1339980" y="1384300"/>
                </a:moveTo>
                <a:lnTo>
                  <a:pt x="1336812" y="1384300"/>
                </a:lnTo>
                <a:lnTo>
                  <a:pt x="1335660" y="1397000"/>
                </a:lnTo>
                <a:lnTo>
                  <a:pt x="1338885" y="1397000"/>
                </a:lnTo>
                <a:lnTo>
                  <a:pt x="1339980" y="1384300"/>
                </a:lnTo>
                <a:close/>
              </a:path>
              <a:path extrusionOk="0" h="2544445" w="4411980">
                <a:moveTo>
                  <a:pt x="2588777" y="1371600"/>
                </a:moveTo>
                <a:lnTo>
                  <a:pt x="1876977" y="1371600"/>
                </a:lnTo>
                <a:lnTo>
                  <a:pt x="1876026" y="1384300"/>
                </a:lnTo>
                <a:lnTo>
                  <a:pt x="1878001" y="1384300"/>
                </a:lnTo>
                <a:lnTo>
                  <a:pt x="1883060" y="1397000"/>
                </a:lnTo>
                <a:lnTo>
                  <a:pt x="2599640" y="1397000"/>
                </a:lnTo>
                <a:lnTo>
                  <a:pt x="2594399" y="1384300"/>
                </a:lnTo>
                <a:lnTo>
                  <a:pt x="2588777" y="1371600"/>
                </a:lnTo>
                <a:close/>
              </a:path>
              <a:path extrusionOk="0" h="2544445" w="4411980">
                <a:moveTo>
                  <a:pt x="2736412" y="1346200"/>
                </a:moveTo>
                <a:lnTo>
                  <a:pt x="2615021" y="1346200"/>
                </a:lnTo>
                <a:lnTo>
                  <a:pt x="2617661" y="1384300"/>
                </a:lnTo>
                <a:lnTo>
                  <a:pt x="2623352" y="1397000"/>
                </a:lnTo>
                <a:lnTo>
                  <a:pt x="2652387" y="1397000"/>
                </a:lnTo>
                <a:lnTo>
                  <a:pt x="2663170" y="1384300"/>
                </a:lnTo>
                <a:lnTo>
                  <a:pt x="2676924" y="1384300"/>
                </a:lnTo>
                <a:lnTo>
                  <a:pt x="2692151" y="1371600"/>
                </a:lnTo>
                <a:lnTo>
                  <a:pt x="2707963" y="1358900"/>
                </a:lnTo>
                <a:lnTo>
                  <a:pt x="2723300" y="1358900"/>
                </a:lnTo>
                <a:lnTo>
                  <a:pt x="2736412" y="1346200"/>
                </a:lnTo>
                <a:close/>
              </a:path>
              <a:path extrusionOk="0" h="2544445" w="4411980">
                <a:moveTo>
                  <a:pt x="3865293" y="1384300"/>
                </a:moveTo>
                <a:lnTo>
                  <a:pt x="3852736" y="1384300"/>
                </a:lnTo>
                <a:lnTo>
                  <a:pt x="3854349" y="1397000"/>
                </a:lnTo>
                <a:lnTo>
                  <a:pt x="3864602" y="1397000"/>
                </a:lnTo>
                <a:lnTo>
                  <a:pt x="3865293" y="1384300"/>
                </a:lnTo>
                <a:close/>
              </a:path>
              <a:path extrusionOk="0" h="2544445" w="4411980">
                <a:moveTo>
                  <a:pt x="1343839" y="1371600"/>
                </a:moveTo>
                <a:lnTo>
                  <a:pt x="1338021" y="1371600"/>
                </a:lnTo>
                <a:lnTo>
                  <a:pt x="1334795" y="1384300"/>
                </a:lnTo>
                <a:lnTo>
                  <a:pt x="1345049" y="1384300"/>
                </a:lnTo>
                <a:lnTo>
                  <a:pt x="1343839" y="1371600"/>
                </a:lnTo>
                <a:close/>
              </a:path>
              <a:path extrusionOk="0" h="2544445" w="4411980">
                <a:moveTo>
                  <a:pt x="1796368" y="1371600"/>
                </a:moveTo>
                <a:lnTo>
                  <a:pt x="1783810" y="1371600"/>
                </a:lnTo>
                <a:lnTo>
                  <a:pt x="1785423" y="1384300"/>
                </a:lnTo>
                <a:lnTo>
                  <a:pt x="1795677" y="1384300"/>
                </a:lnTo>
                <a:lnTo>
                  <a:pt x="1796368" y="1371600"/>
                </a:lnTo>
                <a:close/>
              </a:path>
              <a:path extrusionOk="0" h="2544445" w="4411980">
                <a:moveTo>
                  <a:pt x="1816356" y="1371600"/>
                </a:moveTo>
                <a:lnTo>
                  <a:pt x="1803799" y="1371600"/>
                </a:lnTo>
                <a:lnTo>
                  <a:pt x="1805412" y="1384300"/>
                </a:lnTo>
                <a:lnTo>
                  <a:pt x="1815665" y="1384300"/>
                </a:lnTo>
                <a:lnTo>
                  <a:pt x="1816356" y="1371600"/>
                </a:lnTo>
                <a:close/>
              </a:path>
              <a:path extrusionOk="0" h="2544445" w="4411980">
                <a:moveTo>
                  <a:pt x="3617600" y="1371600"/>
                </a:moveTo>
                <a:lnTo>
                  <a:pt x="3611149" y="1371600"/>
                </a:lnTo>
                <a:lnTo>
                  <a:pt x="3608557" y="1384300"/>
                </a:lnTo>
                <a:lnTo>
                  <a:pt x="3618810" y="1384300"/>
                </a:lnTo>
                <a:lnTo>
                  <a:pt x="3617600" y="1371600"/>
                </a:lnTo>
                <a:close/>
              </a:path>
              <a:path extrusionOk="0" h="2544445" w="4411980">
                <a:moveTo>
                  <a:pt x="4144437" y="1371600"/>
                </a:moveTo>
                <a:lnTo>
                  <a:pt x="4135797" y="1371600"/>
                </a:lnTo>
                <a:lnTo>
                  <a:pt x="4139253" y="1384300"/>
                </a:lnTo>
                <a:lnTo>
                  <a:pt x="4144437" y="1371600"/>
                </a:lnTo>
                <a:close/>
              </a:path>
              <a:path extrusionOk="0" h="2544445" w="4411980">
                <a:moveTo>
                  <a:pt x="1340901" y="1358900"/>
                </a:moveTo>
                <a:lnTo>
                  <a:pt x="1330648" y="1358900"/>
                </a:lnTo>
                <a:lnTo>
                  <a:pt x="1332261" y="1371600"/>
                </a:lnTo>
                <a:lnTo>
                  <a:pt x="1335717" y="1371600"/>
                </a:lnTo>
                <a:lnTo>
                  <a:pt x="1340901" y="1358900"/>
                </a:lnTo>
                <a:close/>
              </a:path>
              <a:path extrusionOk="0" h="2544445" w="4411980">
                <a:moveTo>
                  <a:pt x="2527396" y="1231900"/>
                </a:moveTo>
                <a:lnTo>
                  <a:pt x="1891294" y="1231900"/>
                </a:lnTo>
                <a:lnTo>
                  <a:pt x="1888072" y="1244600"/>
                </a:lnTo>
                <a:lnTo>
                  <a:pt x="1886707" y="1270000"/>
                </a:lnTo>
                <a:lnTo>
                  <a:pt x="1886814" y="1282700"/>
                </a:lnTo>
                <a:lnTo>
                  <a:pt x="1886920" y="1295400"/>
                </a:lnTo>
                <a:lnTo>
                  <a:pt x="1886976" y="1320800"/>
                </a:lnTo>
                <a:lnTo>
                  <a:pt x="1885948" y="1346200"/>
                </a:lnTo>
                <a:lnTo>
                  <a:pt x="1883850" y="1358900"/>
                </a:lnTo>
                <a:lnTo>
                  <a:pt x="1880699" y="1371600"/>
                </a:lnTo>
                <a:lnTo>
                  <a:pt x="2582684" y="1371600"/>
                </a:lnTo>
                <a:lnTo>
                  <a:pt x="2576862" y="1358900"/>
                </a:lnTo>
                <a:lnTo>
                  <a:pt x="2572049" y="1358900"/>
                </a:lnTo>
                <a:lnTo>
                  <a:pt x="2566635" y="1346200"/>
                </a:lnTo>
                <a:lnTo>
                  <a:pt x="2562199" y="1333500"/>
                </a:lnTo>
                <a:lnTo>
                  <a:pt x="2557706" y="1320800"/>
                </a:lnTo>
                <a:lnTo>
                  <a:pt x="2547363" y="1320800"/>
                </a:lnTo>
                <a:lnTo>
                  <a:pt x="2544285" y="1308100"/>
                </a:lnTo>
                <a:lnTo>
                  <a:pt x="2542675" y="1308100"/>
                </a:lnTo>
                <a:lnTo>
                  <a:pt x="2542211" y="1295400"/>
                </a:lnTo>
                <a:lnTo>
                  <a:pt x="2541685" y="1282700"/>
                </a:lnTo>
                <a:lnTo>
                  <a:pt x="2540252" y="1270000"/>
                </a:lnTo>
                <a:lnTo>
                  <a:pt x="2538128" y="1257300"/>
                </a:lnTo>
                <a:lnTo>
                  <a:pt x="2535529" y="1257300"/>
                </a:lnTo>
                <a:lnTo>
                  <a:pt x="2532645" y="1244600"/>
                </a:lnTo>
                <a:lnTo>
                  <a:pt x="2529826" y="1244600"/>
                </a:lnTo>
                <a:lnTo>
                  <a:pt x="2527396" y="1231900"/>
                </a:lnTo>
                <a:close/>
              </a:path>
              <a:path extrusionOk="0" h="2544445" w="4411980">
                <a:moveTo>
                  <a:pt x="3878715" y="1358900"/>
                </a:moveTo>
                <a:lnTo>
                  <a:pt x="3868461" y="1358900"/>
                </a:lnTo>
                <a:lnTo>
                  <a:pt x="3867713" y="1371600"/>
                </a:lnTo>
                <a:lnTo>
                  <a:pt x="3880270" y="1371600"/>
                </a:lnTo>
                <a:lnTo>
                  <a:pt x="3878715" y="1358900"/>
                </a:lnTo>
                <a:close/>
              </a:path>
              <a:path extrusionOk="0" h="2544445" w="4411980">
                <a:moveTo>
                  <a:pt x="891656" y="1206500"/>
                </a:moveTo>
                <a:lnTo>
                  <a:pt x="758039" y="1206500"/>
                </a:lnTo>
                <a:lnTo>
                  <a:pt x="763352" y="1219200"/>
                </a:lnTo>
                <a:lnTo>
                  <a:pt x="769826" y="1231900"/>
                </a:lnTo>
                <a:lnTo>
                  <a:pt x="783560" y="1244600"/>
                </a:lnTo>
                <a:lnTo>
                  <a:pt x="791916" y="1257300"/>
                </a:lnTo>
                <a:lnTo>
                  <a:pt x="795520" y="1270000"/>
                </a:lnTo>
                <a:lnTo>
                  <a:pt x="794998" y="1282700"/>
                </a:lnTo>
                <a:lnTo>
                  <a:pt x="796369" y="1295400"/>
                </a:lnTo>
                <a:lnTo>
                  <a:pt x="806828" y="1308100"/>
                </a:lnTo>
                <a:lnTo>
                  <a:pt x="828121" y="1320800"/>
                </a:lnTo>
                <a:lnTo>
                  <a:pt x="861990" y="1333500"/>
                </a:lnTo>
                <a:lnTo>
                  <a:pt x="883444" y="1346200"/>
                </a:lnTo>
                <a:lnTo>
                  <a:pt x="897575" y="1358900"/>
                </a:lnTo>
                <a:lnTo>
                  <a:pt x="913027" y="1358900"/>
                </a:lnTo>
                <a:lnTo>
                  <a:pt x="918395" y="1346200"/>
                </a:lnTo>
                <a:lnTo>
                  <a:pt x="1006459" y="1346200"/>
                </a:lnTo>
                <a:lnTo>
                  <a:pt x="1007207" y="1333500"/>
                </a:lnTo>
                <a:lnTo>
                  <a:pt x="1008129" y="1333500"/>
                </a:lnTo>
                <a:lnTo>
                  <a:pt x="1010491" y="1320800"/>
                </a:lnTo>
                <a:lnTo>
                  <a:pt x="934990" y="1320800"/>
                </a:lnTo>
                <a:lnTo>
                  <a:pt x="898223" y="1282700"/>
                </a:lnTo>
                <a:lnTo>
                  <a:pt x="892012" y="1257300"/>
                </a:lnTo>
                <a:lnTo>
                  <a:pt x="888502" y="1244600"/>
                </a:lnTo>
                <a:lnTo>
                  <a:pt x="888211" y="1219200"/>
                </a:lnTo>
                <a:lnTo>
                  <a:pt x="891656" y="1206500"/>
                </a:lnTo>
                <a:close/>
              </a:path>
              <a:path extrusionOk="0" h="2544445" w="4411980">
                <a:moveTo>
                  <a:pt x="1006459" y="1346200"/>
                </a:moveTo>
                <a:lnTo>
                  <a:pt x="923964" y="1346200"/>
                </a:lnTo>
                <a:lnTo>
                  <a:pt x="930904" y="1358900"/>
                </a:lnTo>
                <a:lnTo>
                  <a:pt x="1005710" y="1358900"/>
                </a:lnTo>
                <a:lnTo>
                  <a:pt x="1006459" y="1346200"/>
                </a:lnTo>
                <a:close/>
              </a:path>
              <a:path extrusionOk="0" h="2544445" w="4411980">
                <a:moveTo>
                  <a:pt x="1786403" y="1346200"/>
                </a:moveTo>
                <a:lnTo>
                  <a:pt x="1773788" y="1346200"/>
                </a:lnTo>
                <a:lnTo>
                  <a:pt x="1777013" y="1358900"/>
                </a:lnTo>
                <a:lnTo>
                  <a:pt x="1785654" y="1358900"/>
                </a:lnTo>
                <a:lnTo>
                  <a:pt x="1786403" y="1346200"/>
                </a:lnTo>
                <a:close/>
              </a:path>
              <a:path extrusionOk="0" h="2544445" w="4411980">
                <a:moveTo>
                  <a:pt x="1813591" y="1346200"/>
                </a:moveTo>
                <a:lnTo>
                  <a:pt x="1804548" y="1346200"/>
                </a:lnTo>
                <a:lnTo>
                  <a:pt x="1803799" y="1358900"/>
                </a:lnTo>
                <a:lnTo>
                  <a:pt x="1816414" y="1358900"/>
                </a:lnTo>
                <a:lnTo>
                  <a:pt x="1813591" y="1346200"/>
                </a:lnTo>
                <a:close/>
              </a:path>
              <a:path extrusionOk="0" h="2544445" w="4411980">
                <a:moveTo>
                  <a:pt x="3157007" y="1257300"/>
                </a:moveTo>
                <a:lnTo>
                  <a:pt x="2972174" y="1257300"/>
                </a:lnTo>
                <a:lnTo>
                  <a:pt x="2975549" y="1270000"/>
                </a:lnTo>
                <a:lnTo>
                  <a:pt x="2976710" y="1282700"/>
                </a:lnTo>
                <a:lnTo>
                  <a:pt x="2976713" y="1295400"/>
                </a:lnTo>
                <a:lnTo>
                  <a:pt x="2977034" y="1308100"/>
                </a:lnTo>
                <a:lnTo>
                  <a:pt x="2977625" y="1320800"/>
                </a:lnTo>
                <a:lnTo>
                  <a:pt x="2978438" y="1320800"/>
                </a:lnTo>
                <a:lnTo>
                  <a:pt x="2986848" y="1358900"/>
                </a:lnTo>
                <a:lnTo>
                  <a:pt x="3067454" y="1358900"/>
                </a:lnTo>
                <a:lnTo>
                  <a:pt x="3073195" y="1346200"/>
                </a:lnTo>
                <a:lnTo>
                  <a:pt x="3090594" y="1333500"/>
                </a:lnTo>
                <a:lnTo>
                  <a:pt x="3114748" y="1308100"/>
                </a:lnTo>
                <a:lnTo>
                  <a:pt x="3136905" y="1282700"/>
                </a:lnTo>
                <a:lnTo>
                  <a:pt x="3148309" y="1270000"/>
                </a:lnTo>
                <a:lnTo>
                  <a:pt x="3150498" y="1270000"/>
                </a:lnTo>
                <a:lnTo>
                  <a:pt x="3157007" y="1257300"/>
                </a:lnTo>
                <a:close/>
              </a:path>
              <a:path extrusionOk="0" h="2544445" w="4411980">
                <a:moveTo>
                  <a:pt x="3379794" y="1295400"/>
                </a:moveTo>
                <a:lnTo>
                  <a:pt x="3237187" y="1295400"/>
                </a:lnTo>
                <a:lnTo>
                  <a:pt x="3240186" y="1308100"/>
                </a:lnTo>
                <a:lnTo>
                  <a:pt x="3241414" y="1320800"/>
                </a:lnTo>
                <a:lnTo>
                  <a:pt x="3241108" y="1333500"/>
                </a:lnTo>
                <a:lnTo>
                  <a:pt x="3239668" y="1346200"/>
                </a:lnTo>
                <a:lnTo>
                  <a:pt x="3240877" y="1358900"/>
                </a:lnTo>
                <a:lnTo>
                  <a:pt x="3252686" y="1358900"/>
                </a:lnTo>
                <a:lnTo>
                  <a:pt x="3260750" y="1346200"/>
                </a:lnTo>
                <a:lnTo>
                  <a:pt x="3266050" y="1346200"/>
                </a:lnTo>
                <a:lnTo>
                  <a:pt x="3273057" y="1333500"/>
                </a:lnTo>
                <a:lnTo>
                  <a:pt x="3396829" y="1333500"/>
                </a:lnTo>
                <a:lnTo>
                  <a:pt x="3382580" y="1308100"/>
                </a:lnTo>
                <a:lnTo>
                  <a:pt x="3379467" y="1308100"/>
                </a:lnTo>
                <a:lnTo>
                  <a:pt x="3379794" y="1295400"/>
                </a:lnTo>
                <a:close/>
              </a:path>
              <a:path extrusionOk="0" h="2544445" w="4411980">
                <a:moveTo>
                  <a:pt x="1048451" y="1333500"/>
                </a:moveTo>
                <a:lnTo>
                  <a:pt x="1040790" y="1333500"/>
                </a:lnTo>
                <a:lnTo>
                  <a:pt x="1042403" y="1346200"/>
                </a:lnTo>
                <a:lnTo>
                  <a:pt x="1045859" y="1346200"/>
                </a:lnTo>
                <a:lnTo>
                  <a:pt x="1048451" y="1333500"/>
                </a:lnTo>
                <a:close/>
              </a:path>
              <a:path extrusionOk="0" h="2544445" w="4411980">
                <a:moveTo>
                  <a:pt x="1318321" y="1333500"/>
                </a:moveTo>
                <a:lnTo>
                  <a:pt x="1310660" y="1333500"/>
                </a:lnTo>
                <a:lnTo>
                  <a:pt x="1312273" y="1346200"/>
                </a:lnTo>
                <a:lnTo>
                  <a:pt x="1315729" y="1346200"/>
                </a:lnTo>
                <a:lnTo>
                  <a:pt x="1318321" y="1333500"/>
                </a:lnTo>
                <a:close/>
              </a:path>
              <a:path extrusionOk="0" h="2544445" w="4411980">
                <a:moveTo>
                  <a:pt x="1341650" y="1333500"/>
                </a:moveTo>
                <a:lnTo>
                  <a:pt x="1329784" y="1333500"/>
                </a:lnTo>
                <a:lnTo>
                  <a:pt x="1329035" y="1346200"/>
                </a:lnTo>
                <a:lnTo>
                  <a:pt x="1340901" y="1346200"/>
                </a:lnTo>
                <a:lnTo>
                  <a:pt x="1341650" y="1333500"/>
                </a:lnTo>
                <a:close/>
              </a:path>
              <a:path extrusionOk="0" h="2544445" w="4411980">
                <a:moveTo>
                  <a:pt x="2802749" y="1231900"/>
                </a:moveTo>
                <a:lnTo>
                  <a:pt x="2566951" y="1231900"/>
                </a:lnTo>
                <a:lnTo>
                  <a:pt x="2570796" y="1244600"/>
                </a:lnTo>
                <a:lnTo>
                  <a:pt x="2572222" y="1257300"/>
                </a:lnTo>
                <a:lnTo>
                  <a:pt x="2573845" y="1270000"/>
                </a:lnTo>
                <a:lnTo>
                  <a:pt x="2578983" y="1282700"/>
                </a:lnTo>
                <a:lnTo>
                  <a:pt x="2588042" y="1295400"/>
                </a:lnTo>
                <a:lnTo>
                  <a:pt x="2601427" y="1320800"/>
                </a:lnTo>
                <a:lnTo>
                  <a:pt x="2607002" y="1320800"/>
                </a:lnTo>
                <a:lnTo>
                  <a:pt x="2611162" y="1333500"/>
                </a:lnTo>
                <a:lnTo>
                  <a:pt x="2613853" y="1346200"/>
                </a:lnTo>
                <a:lnTo>
                  <a:pt x="2745549" y="1346200"/>
                </a:lnTo>
                <a:lnTo>
                  <a:pt x="2761601" y="1333500"/>
                </a:lnTo>
                <a:lnTo>
                  <a:pt x="2778613" y="1320800"/>
                </a:lnTo>
                <a:lnTo>
                  <a:pt x="2791090" y="1308100"/>
                </a:lnTo>
                <a:lnTo>
                  <a:pt x="2793533" y="1295400"/>
                </a:lnTo>
                <a:lnTo>
                  <a:pt x="2800675" y="1295400"/>
                </a:lnTo>
                <a:lnTo>
                  <a:pt x="2806781" y="1282700"/>
                </a:lnTo>
                <a:lnTo>
                  <a:pt x="2810353" y="1282700"/>
                </a:lnTo>
                <a:lnTo>
                  <a:pt x="2808682" y="1270000"/>
                </a:lnTo>
                <a:lnTo>
                  <a:pt x="2809489" y="1270000"/>
                </a:lnTo>
                <a:lnTo>
                  <a:pt x="2814270" y="1257300"/>
                </a:lnTo>
                <a:lnTo>
                  <a:pt x="2819051" y="1257300"/>
                </a:lnTo>
                <a:lnTo>
                  <a:pt x="2814027" y="1244600"/>
                </a:lnTo>
                <a:lnTo>
                  <a:pt x="2802749" y="1231900"/>
                </a:lnTo>
                <a:close/>
              </a:path>
              <a:path extrusionOk="0" h="2544445" w="4411980">
                <a:moveTo>
                  <a:pt x="1145455" y="1320800"/>
                </a:moveTo>
                <a:lnTo>
                  <a:pt x="1124084" y="1320800"/>
                </a:lnTo>
                <a:lnTo>
                  <a:pt x="1129441" y="1333500"/>
                </a:lnTo>
                <a:lnTo>
                  <a:pt x="1141538" y="1333500"/>
                </a:lnTo>
                <a:lnTo>
                  <a:pt x="1145455" y="1320800"/>
                </a:lnTo>
                <a:close/>
              </a:path>
              <a:path extrusionOk="0" h="2544445" w="4411980">
                <a:moveTo>
                  <a:pt x="1298851" y="1320800"/>
                </a:moveTo>
                <a:lnTo>
                  <a:pt x="1289808" y="1320800"/>
                </a:lnTo>
                <a:lnTo>
                  <a:pt x="1289059" y="1333500"/>
                </a:lnTo>
                <a:lnTo>
                  <a:pt x="1301674" y="1333500"/>
                </a:lnTo>
                <a:lnTo>
                  <a:pt x="1298851" y="1320800"/>
                </a:lnTo>
                <a:close/>
              </a:path>
              <a:path extrusionOk="0" h="2544445" w="4411980">
                <a:moveTo>
                  <a:pt x="1014477" y="1308100"/>
                </a:moveTo>
                <a:lnTo>
                  <a:pt x="965522" y="1308100"/>
                </a:lnTo>
                <a:lnTo>
                  <a:pt x="953349" y="1320800"/>
                </a:lnTo>
                <a:lnTo>
                  <a:pt x="1012680" y="1320800"/>
                </a:lnTo>
                <a:lnTo>
                  <a:pt x="1014477" y="1308100"/>
                </a:lnTo>
                <a:close/>
              </a:path>
              <a:path extrusionOk="0" h="2544445" w="4411980">
                <a:moveTo>
                  <a:pt x="1247930" y="1308100"/>
                </a:moveTo>
                <a:lnTo>
                  <a:pt x="1189521" y="1308100"/>
                </a:lnTo>
                <a:lnTo>
                  <a:pt x="1186640" y="1320800"/>
                </a:lnTo>
                <a:lnTo>
                  <a:pt x="1247930" y="1320800"/>
                </a:lnTo>
                <a:lnTo>
                  <a:pt x="1247930" y="1308100"/>
                </a:lnTo>
                <a:close/>
              </a:path>
              <a:path extrusionOk="0" h="2544445" w="4411980">
                <a:moveTo>
                  <a:pt x="1276386" y="1308100"/>
                </a:moveTo>
                <a:lnTo>
                  <a:pt x="1267458" y="1308100"/>
                </a:lnTo>
                <a:lnTo>
                  <a:pt x="1262792" y="1320800"/>
                </a:lnTo>
                <a:lnTo>
                  <a:pt x="1283644" y="1320800"/>
                </a:lnTo>
                <a:lnTo>
                  <a:pt x="1276386" y="1308100"/>
                </a:lnTo>
                <a:close/>
              </a:path>
              <a:path extrusionOk="0" h="2544445" w="4411980">
                <a:moveTo>
                  <a:pt x="198393" y="1295400"/>
                </a:moveTo>
                <a:lnTo>
                  <a:pt x="179009" y="1295400"/>
                </a:lnTo>
                <a:lnTo>
                  <a:pt x="185127" y="1308100"/>
                </a:lnTo>
                <a:lnTo>
                  <a:pt x="191982" y="1308100"/>
                </a:lnTo>
                <a:lnTo>
                  <a:pt x="198393" y="1295400"/>
                </a:lnTo>
                <a:close/>
              </a:path>
              <a:path extrusionOk="0" h="2544445" w="4411980">
                <a:moveTo>
                  <a:pt x="1020982" y="1270000"/>
                </a:moveTo>
                <a:lnTo>
                  <a:pt x="987637" y="1270000"/>
                </a:lnTo>
                <a:lnTo>
                  <a:pt x="980355" y="1282700"/>
                </a:lnTo>
                <a:lnTo>
                  <a:pt x="977081" y="1295400"/>
                </a:lnTo>
                <a:lnTo>
                  <a:pt x="975633" y="1308100"/>
                </a:lnTo>
                <a:lnTo>
                  <a:pt x="1016431" y="1308100"/>
                </a:lnTo>
                <a:lnTo>
                  <a:pt x="1018310" y="1295400"/>
                </a:lnTo>
                <a:lnTo>
                  <a:pt x="1019880" y="1295400"/>
                </a:lnTo>
                <a:lnTo>
                  <a:pt x="1021303" y="1282700"/>
                </a:lnTo>
                <a:lnTo>
                  <a:pt x="1020982" y="1270000"/>
                </a:lnTo>
                <a:close/>
              </a:path>
              <a:path extrusionOk="0" h="2544445" w="4411980">
                <a:moveTo>
                  <a:pt x="3435518" y="1295400"/>
                </a:moveTo>
                <a:lnTo>
                  <a:pt x="3421635" y="1295400"/>
                </a:lnTo>
                <a:lnTo>
                  <a:pt x="3419907" y="1308100"/>
                </a:lnTo>
                <a:lnTo>
                  <a:pt x="3434365" y="1308100"/>
                </a:lnTo>
                <a:lnTo>
                  <a:pt x="3435518" y="1295400"/>
                </a:lnTo>
                <a:close/>
              </a:path>
              <a:path extrusionOk="0" h="2544445" w="4411980">
                <a:moveTo>
                  <a:pt x="184678" y="1270000"/>
                </a:moveTo>
                <a:lnTo>
                  <a:pt x="178526" y="1270000"/>
                </a:lnTo>
                <a:lnTo>
                  <a:pt x="174816" y="1282700"/>
                </a:lnTo>
                <a:lnTo>
                  <a:pt x="181026" y="1295400"/>
                </a:lnTo>
                <a:lnTo>
                  <a:pt x="190812" y="1295400"/>
                </a:lnTo>
                <a:lnTo>
                  <a:pt x="185749" y="1282700"/>
                </a:lnTo>
                <a:lnTo>
                  <a:pt x="185974" y="1282700"/>
                </a:lnTo>
                <a:lnTo>
                  <a:pt x="184678" y="1270000"/>
                </a:lnTo>
                <a:close/>
              </a:path>
              <a:path extrusionOk="0" h="2544445" w="4411980">
                <a:moveTo>
                  <a:pt x="1173626" y="1282700"/>
                </a:moveTo>
                <a:lnTo>
                  <a:pt x="1137217" y="1282700"/>
                </a:lnTo>
                <a:lnTo>
                  <a:pt x="1137045" y="1295400"/>
                </a:lnTo>
                <a:lnTo>
                  <a:pt x="1172528" y="1295400"/>
                </a:lnTo>
                <a:lnTo>
                  <a:pt x="1173626" y="1282700"/>
                </a:lnTo>
                <a:close/>
              </a:path>
              <a:path extrusionOk="0" h="2544445" w="4411980">
                <a:moveTo>
                  <a:pt x="3440644" y="1257300"/>
                </a:moveTo>
                <a:lnTo>
                  <a:pt x="3211442" y="1257300"/>
                </a:lnTo>
                <a:lnTo>
                  <a:pt x="3216197" y="1270000"/>
                </a:lnTo>
                <a:lnTo>
                  <a:pt x="3221703" y="1282700"/>
                </a:lnTo>
                <a:lnTo>
                  <a:pt x="3227262" y="1282700"/>
                </a:lnTo>
                <a:lnTo>
                  <a:pt x="3232179" y="1295400"/>
                </a:lnTo>
                <a:lnTo>
                  <a:pt x="3384322" y="1295400"/>
                </a:lnTo>
                <a:lnTo>
                  <a:pt x="3393813" y="1282700"/>
                </a:lnTo>
                <a:lnTo>
                  <a:pt x="3404149" y="1270000"/>
                </a:lnTo>
                <a:lnTo>
                  <a:pt x="3435114" y="1270000"/>
                </a:lnTo>
                <a:lnTo>
                  <a:pt x="3440644" y="1257300"/>
                </a:lnTo>
                <a:close/>
              </a:path>
              <a:path extrusionOk="0" h="2544445" w="4411980">
                <a:moveTo>
                  <a:pt x="161999" y="1257300"/>
                </a:moveTo>
                <a:lnTo>
                  <a:pt x="153077" y="1257300"/>
                </a:lnTo>
                <a:lnTo>
                  <a:pt x="148399" y="1270000"/>
                </a:lnTo>
                <a:lnTo>
                  <a:pt x="152754" y="1270000"/>
                </a:lnTo>
                <a:lnTo>
                  <a:pt x="156089" y="1282700"/>
                </a:lnTo>
                <a:lnTo>
                  <a:pt x="165513" y="1282700"/>
                </a:lnTo>
                <a:lnTo>
                  <a:pt x="169252" y="1270000"/>
                </a:lnTo>
                <a:lnTo>
                  <a:pt x="161999" y="1257300"/>
                </a:lnTo>
                <a:close/>
              </a:path>
              <a:path extrusionOk="0" h="2544445" w="4411980">
                <a:moveTo>
                  <a:pt x="1081918" y="1270000"/>
                </a:moveTo>
                <a:lnTo>
                  <a:pt x="1071723" y="1270000"/>
                </a:lnTo>
                <a:lnTo>
                  <a:pt x="1073278" y="1282700"/>
                </a:lnTo>
                <a:lnTo>
                  <a:pt x="1081918" y="1270000"/>
                </a:lnTo>
                <a:close/>
              </a:path>
              <a:path extrusionOk="0" h="2544445" w="4411980">
                <a:moveTo>
                  <a:pt x="1137563" y="1257300"/>
                </a:moveTo>
                <a:lnTo>
                  <a:pt x="1090146" y="1257300"/>
                </a:lnTo>
                <a:lnTo>
                  <a:pt x="1110497" y="1270000"/>
                </a:lnTo>
                <a:lnTo>
                  <a:pt x="1129217" y="1282700"/>
                </a:lnTo>
                <a:lnTo>
                  <a:pt x="1169086" y="1282700"/>
                </a:lnTo>
                <a:lnTo>
                  <a:pt x="1157526" y="1270000"/>
                </a:lnTo>
                <a:lnTo>
                  <a:pt x="1137563" y="1257300"/>
                </a:lnTo>
                <a:close/>
              </a:path>
              <a:path extrusionOk="0" h="2544445" w="4411980">
                <a:moveTo>
                  <a:pt x="1201733" y="1270000"/>
                </a:moveTo>
                <a:lnTo>
                  <a:pt x="1189175" y="1270000"/>
                </a:lnTo>
                <a:lnTo>
                  <a:pt x="1190788" y="1282700"/>
                </a:lnTo>
                <a:lnTo>
                  <a:pt x="1201041" y="1282700"/>
                </a:lnTo>
                <a:lnTo>
                  <a:pt x="1201733" y="1270000"/>
                </a:lnTo>
                <a:close/>
              </a:path>
              <a:path extrusionOk="0" h="2544445" w="4411980">
                <a:moveTo>
                  <a:pt x="3433501" y="1270000"/>
                </a:moveTo>
                <a:lnTo>
                  <a:pt x="3421290" y="1270000"/>
                </a:lnTo>
                <a:lnTo>
                  <a:pt x="3429527" y="1282700"/>
                </a:lnTo>
                <a:lnTo>
                  <a:pt x="3430852" y="1282700"/>
                </a:lnTo>
                <a:lnTo>
                  <a:pt x="3433501" y="1270000"/>
                </a:lnTo>
                <a:close/>
              </a:path>
              <a:path extrusionOk="0" h="2544445" w="4411980">
                <a:moveTo>
                  <a:pt x="146608" y="1257300"/>
                </a:moveTo>
                <a:lnTo>
                  <a:pt x="134742" y="1257300"/>
                </a:lnTo>
                <a:lnTo>
                  <a:pt x="137962" y="1270000"/>
                </a:lnTo>
                <a:lnTo>
                  <a:pt x="141401" y="1270000"/>
                </a:lnTo>
                <a:lnTo>
                  <a:pt x="146608" y="1257300"/>
                </a:lnTo>
                <a:close/>
              </a:path>
              <a:path extrusionOk="0" h="2544445" w="4411980">
                <a:moveTo>
                  <a:pt x="1073681" y="1257300"/>
                </a:moveTo>
                <a:lnTo>
                  <a:pt x="1069937" y="1257300"/>
                </a:lnTo>
                <a:lnTo>
                  <a:pt x="1074949" y="1270000"/>
                </a:lnTo>
                <a:lnTo>
                  <a:pt x="1077713" y="1270000"/>
                </a:lnTo>
                <a:lnTo>
                  <a:pt x="1073681" y="1257300"/>
                </a:lnTo>
                <a:close/>
              </a:path>
              <a:path extrusionOk="0" h="2544445" w="4411980">
                <a:moveTo>
                  <a:pt x="1211064" y="1257300"/>
                </a:moveTo>
                <a:lnTo>
                  <a:pt x="1199198" y="1257300"/>
                </a:lnTo>
                <a:lnTo>
                  <a:pt x="1202424" y="1270000"/>
                </a:lnTo>
                <a:lnTo>
                  <a:pt x="1208472" y="1270000"/>
                </a:lnTo>
                <a:lnTo>
                  <a:pt x="1211064" y="1257300"/>
                </a:lnTo>
                <a:close/>
              </a:path>
              <a:path extrusionOk="0" h="2544445" w="4411980">
                <a:moveTo>
                  <a:pt x="2963577" y="1257300"/>
                </a:moveTo>
                <a:lnTo>
                  <a:pt x="2938058" y="1257300"/>
                </a:lnTo>
                <a:lnTo>
                  <a:pt x="2942494" y="1270000"/>
                </a:lnTo>
                <a:lnTo>
                  <a:pt x="2960120" y="1270000"/>
                </a:lnTo>
                <a:lnTo>
                  <a:pt x="2963577" y="1257300"/>
                </a:lnTo>
                <a:close/>
              </a:path>
              <a:path extrusionOk="0" h="2544445" w="4411980">
                <a:moveTo>
                  <a:pt x="1103678" y="1244600"/>
                </a:moveTo>
                <a:lnTo>
                  <a:pt x="1066135" y="1244600"/>
                </a:lnTo>
                <a:lnTo>
                  <a:pt x="1050928" y="1257300"/>
                </a:lnTo>
                <a:lnTo>
                  <a:pt x="1119065" y="1257300"/>
                </a:lnTo>
                <a:lnTo>
                  <a:pt x="1103678" y="1244600"/>
                </a:lnTo>
                <a:close/>
              </a:path>
              <a:path extrusionOk="0" h="2544445" w="4411980">
                <a:moveTo>
                  <a:pt x="1188945" y="1244600"/>
                </a:moveTo>
                <a:lnTo>
                  <a:pt x="1179901" y="1244600"/>
                </a:lnTo>
                <a:lnTo>
                  <a:pt x="1179210" y="1257300"/>
                </a:lnTo>
                <a:lnTo>
                  <a:pt x="1191767" y="1257300"/>
                </a:lnTo>
                <a:lnTo>
                  <a:pt x="1188945" y="1244600"/>
                </a:lnTo>
                <a:close/>
              </a:path>
              <a:path extrusionOk="0" h="2544445" w="4411980">
                <a:moveTo>
                  <a:pt x="3197655" y="1244600"/>
                </a:moveTo>
                <a:lnTo>
                  <a:pt x="2949786" y="1244600"/>
                </a:lnTo>
                <a:lnTo>
                  <a:pt x="2944683" y="1257300"/>
                </a:lnTo>
                <a:lnTo>
                  <a:pt x="3192548" y="1257300"/>
                </a:lnTo>
                <a:lnTo>
                  <a:pt x="3197655" y="1244600"/>
                </a:lnTo>
                <a:close/>
              </a:path>
              <a:path extrusionOk="0" h="2544445" w="4411980">
                <a:moveTo>
                  <a:pt x="3477353" y="1244600"/>
                </a:moveTo>
                <a:lnTo>
                  <a:pt x="3201563" y="1244600"/>
                </a:lnTo>
                <a:lnTo>
                  <a:pt x="3205687" y="1257300"/>
                </a:lnTo>
                <a:lnTo>
                  <a:pt x="3469518" y="1257300"/>
                </a:lnTo>
                <a:lnTo>
                  <a:pt x="3477353" y="1244600"/>
                </a:lnTo>
                <a:close/>
              </a:path>
              <a:path extrusionOk="0" h="2544445" w="4411980">
                <a:moveTo>
                  <a:pt x="3574917" y="1219200"/>
                </a:moveTo>
                <a:lnTo>
                  <a:pt x="3568753" y="1219200"/>
                </a:lnTo>
                <a:lnTo>
                  <a:pt x="3564288" y="1231900"/>
                </a:lnTo>
                <a:lnTo>
                  <a:pt x="3562054" y="1244600"/>
                </a:lnTo>
                <a:lnTo>
                  <a:pt x="3565009" y="1257300"/>
                </a:lnTo>
                <a:lnTo>
                  <a:pt x="3571198" y="1257300"/>
                </a:lnTo>
                <a:lnTo>
                  <a:pt x="3573131" y="1231900"/>
                </a:lnTo>
                <a:lnTo>
                  <a:pt x="3574917" y="1219200"/>
                </a:lnTo>
                <a:close/>
              </a:path>
              <a:path extrusionOk="0" h="2544445" w="4411980">
                <a:moveTo>
                  <a:pt x="728733" y="1206500"/>
                </a:moveTo>
                <a:lnTo>
                  <a:pt x="713432" y="1206500"/>
                </a:lnTo>
                <a:lnTo>
                  <a:pt x="718024" y="1219200"/>
                </a:lnTo>
                <a:lnTo>
                  <a:pt x="728215" y="1231900"/>
                </a:lnTo>
                <a:lnTo>
                  <a:pt x="739410" y="1244600"/>
                </a:lnTo>
                <a:lnTo>
                  <a:pt x="748916" y="1244600"/>
                </a:lnTo>
                <a:lnTo>
                  <a:pt x="746669" y="1231900"/>
                </a:lnTo>
                <a:lnTo>
                  <a:pt x="733133" y="1231900"/>
                </a:lnTo>
                <a:lnTo>
                  <a:pt x="733133" y="1219200"/>
                </a:lnTo>
                <a:lnTo>
                  <a:pt x="731951" y="1219200"/>
                </a:lnTo>
                <a:lnTo>
                  <a:pt x="728733" y="1206500"/>
                </a:lnTo>
                <a:close/>
              </a:path>
              <a:path extrusionOk="0" h="2544445" w="4411980">
                <a:moveTo>
                  <a:pt x="1157263" y="1231900"/>
                </a:moveTo>
                <a:lnTo>
                  <a:pt x="1144187" y="1231900"/>
                </a:lnTo>
                <a:lnTo>
                  <a:pt x="1147413" y="1244600"/>
                </a:lnTo>
                <a:lnTo>
                  <a:pt x="1160604" y="1244600"/>
                </a:lnTo>
                <a:lnTo>
                  <a:pt x="1157263" y="1231900"/>
                </a:lnTo>
                <a:close/>
              </a:path>
              <a:path extrusionOk="0" h="2544445" w="4411980">
                <a:moveTo>
                  <a:pt x="1168553" y="1231900"/>
                </a:moveTo>
                <a:lnTo>
                  <a:pt x="1162966" y="1231900"/>
                </a:lnTo>
                <a:lnTo>
                  <a:pt x="1160604" y="1244600"/>
                </a:lnTo>
                <a:lnTo>
                  <a:pt x="1171779" y="1244600"/>
                </a:lnTo>
                <a:lnTo>
                  <a:pt x="1168553" y="1231900"/>
                </a:lnTo>
                <a:close/>
              </a:path>
              <a:path extrusionOk="0" h="2544445" w="4411980">
                <a:moveTo>
                  <a:pt x="3552595" y="1181100"/>
                </a:moveTo>
                <a:lnTo>
                  <a:pt x="2790537" y="1181100"/>
                </a:lnTo>
                <a:lnTo>
                  <a:pt x="2795780" y="1193800"/>
                </a:lnTo>
                <a:lnTo>
                  <a:pt x="2807725" y="1206500"/>
                </a:lnTo>
                <a:lnTo>
                  <a:pt x="2902333" y="1206500"/>
                </a:lnTo>
                <a:lnTo>
                  <a:pt x="2914225" y="1231900"/>
                </a:lnTo>
                <a:lnTo>
                  <a:pt x="2933277" y="1231900"/>
                </a:lnTo>
                <a:lnTo>
                  <a:pt x="2943662" y="1244600"/>
                </a:lnTo>
                <a:lnTo>
                  <a:pt x="3507284" y="1244600"/>
                </a:lnTo>
                <a:lnTo>
                  <a:pt x="3517415" y="1231900"/>
                </a:lnTo>
                <a:lnTo>
                  <a:pt x="3529238" y="1219200"/>
                </a:lnTo>
                <a:lnTo>
                  <a:pt x="3537864" y="1206500"/>
                </a:lnTo>
                <a:lnTo>
                  <a:pt x="3544942" y="1193800"/>
                </a:lnTo>
                <a:lnTo>
                  <a:pt x="3551530" y="1193800"/>
                </a:lnTo>
                <a:lnTo>
                  <a:pt x="3552595" y="1181100"/>
                </a:lnTo>
                <a:close/>
              </a:path>
              <a:path extrusionOk="0" h="2544445" w="4411980">
                <a:moveTo>
                  <a:pt x="1141077" y="1219200"/>
                </a:moveTo>
                <a:lnTo>
                  <a:pt x="1129211" y="1219200"/>
                </a:lnTo>
                <a:lnTo>
                  <a:pt x="1132436" y="1231900"/>
                </a:lnTo>
                <a:lnTo>
                  <a:pt x="1135892" y="1231900"/>
                </a:lnTo>
                <a:lnTo>
                  <a:pt x="1141077" y="1219200"/>
                </a:lnTo>
                <a:close/>
              </a:path>
              <a:path extrusionOk="0" h="2544445" w="4411980">
                <a:moveTo>
                  <a:pt x="1166076" y="1219200"/>
                </a:moveTo>
                <a:lnTo>
                  <a:pt x="1154210" y="1219200"/>
                </a:lnTo>
                <a:lnTo>
                  <a:pt x="1157436" y="1231900"/>
                </a:lnTo>
                <a:lnTo>
                  <a:pt x="1163484" y="1231900"/>
                </a:lnTo>
                <a:lnTo>
                  <a:pt x="1166076" y="1219200"/>
                </a:lnTo>
                <a:close/>
              </a:path>
              <a:path extrusionOk="0" h="2544445" w="4411980">
                <a:moveTo>
                  <a:pt x="2241466" y="1079500"/>
                </a:moveTo>
                <a:lnTo>
                  <a:pt x="1979139" y="1079500"/>
                </a:lnTo>
                <a:lnTo>
                  <a:pt x="1973576" y="1092200"/>
                </a:lnTo>
                <a:lnTo>
                  <a:pt x="1971286" y="1104900"/>
                </a:lnTo>
                <a:lnTo>
                  <a:pt x="1972230" y="1117600"/>
                </a:lnTo>
                <a:lnTo>
                  <a:pt x="1970972" y="1130300"/>
                </a:lnTo>
                <a:lnTo>
                  <a:pt x="1965281" y="1143000"/>
                </a:lnTo>
                <a:lnTo>
                  <a:pt x="1956815" y="1155700"/>
                </a:lnTo>
                <a:lnTo>
                  <a:pt x="1947230" y="1168400"/>
                </a:lnTo>
                <a:lnTo>
                  <a:pt x="1940639" y="1168400"/>
                </a:lnTo>
                <a:lnTo>
                  <a:pt x="1932908" y="1181100"/>
                </a:lnTo>
                <a:lnTo>
                  <a:pt x="1924994" y="1193800"/>
                </a:lnTo>
                <a:lnTo>
                  <a:pt x="1917853" y="1193800"/>
                </a:lnTo>
                <a:lnTo>
                  <a:pt x="1911381" y="1206500"/>
                </a:lnTo>
                <a:lnTo>
                  <a:pt x="1905223" y="1219200"/>
                </a:lnTo>
                <a:lnTo>
                  <a:pt x="1900080" y="1231900"/>
                </a:lnTo>
                <a:lnTo>
                  <a:pt x="2525679" y="1231900"/>
                </a:lnTo>
                <a:lnTo>
                  <a:pt x="2523094" y="1219200"/>
                </a:lnTo>
                <a:lnTo>
                  <a:pt x="2518306" y="1206500"/>
                </a:lnTo>
                <a:lnTo>
                  <a:pt x="2512005" y="1193800"/>
                </a:lnTo>
                <a:lnTo>
                  <a:pt x="2498047" y="1181100"/>
                </a:lnTo>
                <a:lnTo>
                  <a:pt x="2492442" y="1168400"/>
                </a:lnTo>
                <a:lnTo>
                  <a:pt x="2488651" y="1155700"/>
                </a:lnTo>
                <a:lnTo>
                  <a:pt x="2487258" y="1155700"/>
                </a:lnTo>
                <a:lnTo>
                  <a:pt x="2488881" y="1143000"/>
                </a:lnTo>
                <a:lnTo>
                  <a:pt x="2675519" y="1143000"/>
                </a:lnTo>
                <a:lnTo>
                  <a:pt x="2675884" y="1130300"/>
                </a:lnTo>
                <a:lnTo>
                  <a:pt x="2316551" y="1130300"/>
                </a:lnTo>
                <a:lnTo>
                  <a:pt x="2302052" y="1117600"/>
                </a:lnTo>
                <a:lnTo>
                  <a:pt x="2281558" y="1104900"/>
                </a:lnTo>
                <a:lnTo>
                  <a:pt x="2268748" y="1092200"/>
                </a:lnTo>
                <a:lnTo>
                  <a:pt x="2247406" y="1092200"/>
                </a:lnTo>
                <a:lnTo>
                  <a:pt x="2241466" y="1079500"/>
                </a:lnTo>
                <a:close/>
              </a:path>
              <a:path extrusionOk="0" h="2544445" w="4411980">
                <a:moveTo>
                  <a:pt x="2679020" y="1143000"/>
                </a:moveTo>
                <a:lnTo>
                  <a:pt x="2517184" y="1143000"/>
                </a:lnTo>
                <a:lnTo>
                  <a:pt x="2522684" y="1155700"/>
                </a:lnTo>
                <a:lnTo>
                  <a:pt x="2531742" y="1168400"/>
                </a:lnTo>
                <a:lnTo>
                  <a:pt x="2539597" y="1181100"/>
                </a:lnTo>
                <a:lnTo>
                  <a:pt x="2545130" y="1206500"/>
                </a:lnTo>
                <a:lnTo>
                  <a:pt x="2547222" y="1219200"/>
                </a:lnTo>
                <a:lnTo>
                  <a:pt x="2554596" y="1219200"/>
                </a:lnTo>
                <a:lnTo>
                  <a:pt x="2561335" y="1231900"/>
                </a:lnTo>
                <a:lnTo>
                  <a:pt x="2717151" y="1231900"/>
                </a:lnTo>
                <a:lnTo>
                  <a:pt x="2717151" y="1219200"/>
                </a:lnTo>
                <a:lnTo>
                  <a:pt x="2713753" y="1206500"/>
                </a:lnTo>
                <a:lnTo>
                  <a:pt x="2705515" y="1206500"/>
                </a:lnTo>
                <a:lnTo>
                  <a:pt x="2702174" y="1193800"/>
                </a:lnTo>
                <a:lnTo>
                  <a:pt x="2700930" y="1181100"/>
                </a:lnTo>
                <a:lnTo>
                  <a:pt x="2697624" y="1181100"/>
                </a:lnTo>
                <a:lnTo>
                  <a:pt x="2692762" y="1168400"/>
                </a:lnTo>
                <a:lnTo>
                  <a:pt x="2686852" y="1155700"/>
                </a:lnTo>
                <a:lnTo>
                  <a:pt x="2679020" y="1143000"/>
                </a:lnTo>
                <a:close/>
              </a:path>
              <a:path extrusionOk="0" h="2544445" w="4411980">
                <a:moveTo>
                  <a:pt x="2775849" y="1193800"/>
                </a:moveTo>
                <a:lnTo>
                  <a:pt x="2768360" y="1206500"/>
                </a:lnTo>
                <a:lnTo>
                  <a:pt x="2758579" y="1219200"/>
                </a:lnTo>
                <a:lnTo>
                  <a:pt x="2744765" y="1231900"/>
                </a:lnTo>
                <a:lnTo>
                  <a:pt x="2794320" y="1231900"/>
                </a:lnTo>
                <a:lnTo>
                  <a:pt x="2787203" y="1219200"/>
                </a:lnTo>
                <a:lnTo>
                  <a:pt x="2781955" y="1219200"/>
                </a:lnTo>
                <a:lnTo>
                  <a:pt x="2779132" y="1206500"/>
                </a:lnTo>
                <a:lnTo>
                  <a:pt x="2775849" y="1193800"/>
                </a:lnTo>
                <a:close/>
              </a:path>
              <a:path extrusionOk="0" h="2544445" w="4411980">
                <a:moveTo>
                  <a:pt x="3609766" y="1219200"/>
                </a:moveTo>
                <a:lnTo>
                  <a:pt x="3597900" y="1219200"/>
                </a:lnTo>
                <a:lnTo>
                  <a:pt x="3601126" y="1231900"/>
                </a:lnTo>
                <a:lnTo>
                  <a:pt x="3604582" y="1231900"/>
                </a:lnTo>
                <a:lnTo>
                  <a:pt x="3609766" y="1219200"/>
                </a:lnTo>
                <a:close/>
              </a:path>
              <a:path extrusionOk="0" h="2544445" w="4411980">
                <a:moveTo>
                  <a:pt x="3627681" y="1206500"/>
                </a:moveTo>
                <a:lnTo>
                  <a:pt x="3618637" y="1206500"/>
                </a:lnTo>
                <a:lnTo>
                  <a:pt x="3617888" y="1219200"/>
                </a:lnTo>
                <a:lnTo>
                  <a:pt x="3630504" y="1219200"/>
                </a:lnTo>
                <a:lnTo>
                  <a:pt x="3627681" y="1206500"/>
                </a:lnTo>
                <a:close/>
              </a:path>
              <a:path extrusionOk="0" h="2544445" w="4411980">
                <a:moveTo>
                  <a:pt x="712332" y="1181100"/>
                </a:moveTo>
                <a:lnTo>
                  <a:pt x="697707" y="1181100"/>
                </a:lnTo>
                <a:lnTo>
                  <a:pt x="703744" y="1193800"/>
                </a:lnTo>
                <a:lnTo>
                  <a:pt x="708723" y="1193800"/>
                </a:lnTo>
                <a:lnTo>
                  <a:pt x="712126" y="1206500"/>
                </a:lnTo>
                <a:lnTo>
                  <a:pt x="723971" y="1206500"/>
                </a:lnTo>
                <a:lnTo>
                  <a:pt x="712332" y="1181100"/>
                </a:lnTo>
                <a:close/>
              </a:path>
              <a:path extrusionOk="0" h="2544445" w="4411980">
                <a:moveTo>
                  <a:pt x="992288" y="1130300"/>
                </a:moveTo>
                <a:lnTo>
                  <a:pt x="709910" y="1130300"/>
                </a:lnTo>
                <a:lnTo>
                  <a:pt x="714750" y="1143000"/>
                </a:lnTo>
                <a:lnTo>
                  <a:pt x="721912" y="1155700"/>
                </a:lnTo>
                <a:lnTo>
                  <a:pt x="739366" y="1181100"/>
                </a:lnTo>
                <a:lnTo>
                  <a:pt x="746511" y="1193800"/>
                </a:lnTo>
                <a:lnTo>
                  <a:pt x="751344" y="1193800"/>
                </a:lnTo>
                <a:lnTo>
                  <a:pt x="753121" y="1206500"/>
                </a:lnTo>
                <a:lnTo>
                  <a:pt x="893614" y="1206500"/>
                </a:lnTo>
                <a:lnTo>
                  <a:pt x="894594" y="1193800"/>
                </a:lnTo>
                <a:lnTo>
                  <a:pt x="893845" y="1181100"/>
                </a:lnTo>
                <a:lnTo>
                  <a:pt x="893713" y="1168400"/>
                </a:lnTo>
                <a:lnTo>
                  <a:pt x="895897" y="1168400"/>
                </a:lnTo>
                <a:lnTo>
                  <a:pt x="901419" y="1155700"/>
                </a:lnTo>
                <a:lnTo>
                  <a:pt x="911299" y="1155700"/>
                </a:lnTo>
                <a:lnTo>
                  <a:pt x="925469" y="1143000"/>
                </a:lnTo>
                <a:lnTo>
                  <a:pt x="991885" y="1143000"/>
                </a:lnTo>
                <a:lnTo>
                  <a:pt x="992288" y="1130300"/>
                </a:lnTo>
                <a:close/>
              </a:path>
              <a:path extrusionOk="0" h="2544445" w="4411980">
                <a:moveTo>
                  <a:pt x="1088754" y="1117600"/>
                </a:moveTo>
                <a:lnTo>
                  <a:pt x="1014984" y="1117600"/>
                </a:lnTo>
                <a:lnTo>
                  <a:pt x="1022991" y="1130300"/>
                </a:lnTo>
                <a:lnTo>
                  <a:pt x="1059632" y="1130300"/>
                </a:lnTo>
                <a:lnTo>
                  <a:pt x="1068958" y="1143000"/>
                </a:lnTo>
                <a:lnTo>
                  <a:pt x="1075908" y="1155700"/>
                </a:lnTo>
                <a:lnTo>
                  <a:pt x="1079672" y="1168400"/>
                </a:lnTo>
                <a:lnTo>
                  <a:pt x="1082754" y="1181100"/>
                </a:lnTo>
                <a:lnTo>
                  <a:pt x="1088255" y="1193800"/>
                </a:lnTo>
                <a:lnTo>
                  <a:pt x="1094966" y="1206500"/>
                </a:lnTo>
                <a:lnTo>
                  <a:pt x="1106332" y="1206500"/>
                </a:lnTo>
                <a:lnTo>
                  <a:pt x="1107386" y="1193800"/>
                </a:lnTo>
                <a:lnTo>
                  <a:pt x="1104649" y="1181100"/>
                </a:lnTo>
                <a:lnTo>
                  <a:pt x="1097932" y="1155700"/>
                </a:lnTo>
                <a:lnTo>
                  <a:pt x="1094066" y="1143000"/>
                </a:lnTo>
                <a:lnTo>
                  <a:pt x="1090897" y="1130300"/>
                </a:lnTo>
                <a:lnTo>
                  <a:pt x="1088754" y="1117600"/>
                </a:lnTo>
                <a:close/>
              </a:path>
              <a:path extrusionOk="0" h="2544445" w="4411980">
                <a:moveTo>
                  <a:pt x="1128980" y="1193800"/>
                </a:moveTo>
                <a:lnTo>
                  <a:pt x="1123162" y="1193800"/>
                </a:lnTo>
                <a:lnTo>
                  <a:pt x="1119936" y="1206500"/>
                </a:lnTo>
                <a:lnTo>
                  <a:pt x="1130190" y="1206500"/>
                </a:lnTo>
                <a:lnTo>
                  <a:pt x="1128980" y="1193800"/>
                </a:lnTo>
                <a:close/>
              </a:path>
              <a:path extrusionOk="0" h="2544445" w="4411980">
                <a:moveTo>
                  <a:pt x="1153980" y="1193800"/>
                </a:moveTo>
                <a:lnTo>
                  <a:pt x="1148162" y="1193800"/>
                </a:lnTo>
                <a:lnTo>
                  <a:pt x="1144936" y="1206500"/>
                </a:lnTo>
                <a:lnTo>
                  <a:pt x="1155189" y="1206500"/>
                </a:lnTo>
                <a:lnTo>
                  <a:pt x="1153980" y="1193800"/>
                </a:lnTo>
                <a:close/>
              </a:path>
              <a:path extrusionOk="0" h="2544445" w="4411980">
                <a:moveTo>
                  <a:pt x="2760987" y="1193800"/>
                </a:moveTo>
                <a:lnTo>
                  <a:pt x="2749121" y="1193800"/>
                </a:lnTo>
                <a:lnTo>
                  <a:pt x="2748372" y="1206500"/>
                </a:lnTo>
                <a:lnTo>
                  <a:pt x="2760238" y="1206500"/>
                </a:lnTo>
                <a:lnTo>
                  <a:pt x="2760987" y="1193800"/>
                </a:lnTo>
                <a:close/>
              </a:path>
              <a:path extrusionOk="0" h="2544445" w="4411980">
                <a:moveTo>
                  <a:pt x="3655906" y="1193800"/>
                </a:moveTo>
                <a:lnTo>
                  <a:pt x="3644386" y="1193800"/>
                </a:lnTo>
                <a:lnTo>
                  <a:pt x="3646863" y="1206500"/>
                </a:lnTo>
                <a:lnTo>
                  <a:pt x="3650261" y="1206500"/>
                </a:lnTo>
                <a:lnTo>
                  <a:pt x="3655906" y="1193800"/>
                </a:lnTo>
                <a:close/>
              </a:path>
              <a:path extrusionOk="0" h="2544445" w="4411980">
                <a:moveTo>
                  <a:pt x="1151100" y="1181100"/>
                </a:moveTo>
                <a:lnTo>
                  <a:pt x="1140846" y="1181100"/>
                </a:lnTo>
                <a:lnTo>
                  <a:pt x="1142402" y="1193800"/>
                </a:lnTo>
                <a:lnTo>
                  <a:pt x="1148450" y="1193800"/>
                </a:lnTo>
                <a:lnTo>
                  <a:pt x="1151100" y="1181100"/>
                </a:lnTo>
                <a:close/>
              </a:path>
              <a:path extrusionOk="0" h="2544445" w="4411980">
                <a:moveTo>
                  <a:pt x="3662243" y="1181100"/>
                </a:moveTo>
                <a:lnTo>
                  <a:pt x="3645329" y="1181100"/>
                </a:lnTo>
                <a:lnTo>
                  <a:pt x="3643245" y="1193800"/>
                </a:lnTo>
                <a:lnTo>
                  <a:pt x="3661436" y="1193800"/>
                </a:lnTo>
                <a:lnTo>
                  <a:pt x="3662243" y="1181100"/>
                </a:lnTo>
                <a:close/>
              </a:path>
              <a:path extrusionOk="0" h="2544445" w="4411980">
                <a:moveTo>
                  <a:pt x="704312" y="1168400"/>
                </a:moveTo>
                <a:lnTo>
                  <a:pt x="686993" y="1168400"/>
                </a:lnTo>
                <a:lnTo>
                  <a:pt x="690843" y="1181100"/>
                </a:lnTo>
                <a:lnTo>
                  <a:pt x="707550" y="1181100"/>
                </a:lnTo>
                <a:lnTo>
                  <a:pt x="704312" y="1168400"/>
                </a:lnTo>
                <a:close/>
              </a:path>
              <a:path extrusionOk="0" h="2544445" w="4411980">
                <a:moveTo>
                  <a:pt x="1128980" y="1168400"/>
                </a:moveTo>
                <a:lnTo>
                  <a:pt x="1123162" y="1168400"/>
                </a:lnTo>
                <a:lnTo>
                  <a:pt x="1119936" y="1181100"/>
                </a:lnTo>
                <a:lnTo>
                  <a:pt x="1131803" y="1181100"/>
                </a:lnTo>
                <a:lnTo>
                  <a:pt x="1128980" y="1168400"/>
                </a:lnTo>
                <a:close/>
              </a:path>
              <a:path extrusionOk="0" h="2544445" w="4411980">
                <a:moveTo>
                  <a:pt x="1873613" y="1168400"/>
                </a:moveTo>
                <a:lnTo>
                  <a:pt x="1867796" y="1168400"/>
                </a:lnTo>
                <a:lnTo>
                  <a:pt x="1864570" y="1181100"/>
                </a:lnTo>
                <a:lnTo>
                  <a:pt x="1876436" y="1181100"/>
                </a:lnTo>
                <a:lnTo>
                  <a:pt x="1873613" y="1168400"/>
                </a:lnTo>
                <a:close/>
              </a:path>
              <a:path extrusionOk="0" h="2544445" w="4411980">
                <a:moveTo>
                  <a:pt x="3574417" y="1130300"/>
                </a:moveTo>
                <a:lnTo>
                  <a:pt x="2707161" y="1130300"/>
                </a:lnTo>
                <a:lnTo>
                  <a:pt x="2714329" y="1143000"/>
                </a:lnTo>
                <a:lnTo>
                  <a:pt x="2725225" y="1155700"/>
                </a:lnTo>
                <a:lnTo>
                  <a:pt x="2739242" y="1168400"/>
                </a:lnTo>
                <a:lnTo>
                  <a:pt x="2754814" y="1181100"/>
                </a:lnTo>
                <a:lnTo>
                  <a:pt x="3555339" y="1181100"/>
                </a:lnTo>
                <a:lnTo>
                  <a:pt x="3559347" y="1168400"/>
                </a:lnTo>
                <a:lnTo>
                  <a:pt x="3564203" y="1168400"/>
                </a:lnTo>
                <a:lnTo>
                  <a:pt x="3572669" y="1155700"/>
                </a:lnTo>
                <a:lnTo>
                  <a:pt x="3576033" y="1143000"/>
                </a:lnTo>
                <a:lnTo>
                  <a:pt x="3574417" y="1130300"/>
                </a:lnTo>
                <a:close/>
              </a:path>
              <a:path extrusionOk="0" h="2544445" w="4411980">
                <a:moveTo>
                  <a:pt x="696398" y="1143000"/>
                </a:moveTo>
                <a:lnTo>
                  <a:pt x="683479" y="1143000"/>
                </a:lnTo>
                <a:lnTo>
                  <a:pt x="690449" y="1155700"/>
                </a:lnTo>
                <a:lnTo>
                  <a:pt x="691658" y="1155700"/>
                </a:lnTo>
                <a:lnTo>
                  <a:pt x="687684" y="1168400"/>
                </a:lnTo>
                <a:lnTo>
                  <a:pt x="702284" y="1168400"/>
                </a:lnTo>
                <a:lnTo>
                  <a:pt x="699924" y="1155700"/>
                </a:lnTo>
                <a:lnTo>
                  <a:pt x="696398" y="1143000"/>
                </a:lnTo>
                <a:close/>
              </a:path>
              <a:path extrusionOk="0" h="2544445" w="4411980">
                <a:moveTo>
                  <a:pt x="1875630" y="1155700"/>
                </a:moveTo>
                <a:lnTo>
                  <a:pt x="1865376" y="1155700"/>
                </a:lnTo>
                <a:lnTo>
                  <a:pt x="1866989" y="1168400"/>
                </a:lnTo>
                <a:lnTo>
                  <a:pt x="1873037" y="1168400"/>
                </a:lnTo>
                <a:lnTo>
                  <a:pt x="1875630" y="1155700"/>
                </a:lnTo>
                <a:close/>
              </a:path>
              <a:path extrusionOk="0" h="2544445" w="4411980">
                <a:moveTo>
                  <a:pt x="1891470" y="1155700"/>
                </a:moveTo>
                <a:lnTo>
                  <a:pt x="1889281" y="1155700"/>
                </a:lnTo>
                <a:lnTo>
                  <a:pt x="1888590" y="1168400"/>
                </a:lnTo>
                <a:lnTo>
                  <a:pt x="1893544" y="1168400"/>
                </a:lnTo>
                <a:lnTo>
                  <a:pt x="1891470" y="1155700"/>
                </a:lnTo>
                <a:close/>
              </a:path>
              <a:path extrusionOk="0" h="2544445" w="4411980">
                <a:moveTo>
                  <a:pt x="1919753" y="1155700"/>
                </a:moveTo>
                <a:lnTo>
                  <a:pt x="1909500" y="1155700"/>
                </a:lnTo>
                <a:lnTo>
                  <a:pt x="1908751" y="1168400"/>
                </a:lnTo>
                <a:lnTo>
                  <a:pt x="1921366" y="1168400"/>
                </a:lnTo>
                <a:lnTo>
                  <a:pt x="1919753" y="1155700"/>
                </a:lnTo>
                <a:close/>
              </a:path>
              <a:path extrusionOk="0" h="2544445" w="4411980">
                <a:moveTo>
                  <a:pt x="3678832" y="1155700"/>
                </a:moveTo>
                <a:lnTo>
                  <a:pt x="3668579" y="1155700"/>
                </a:lnTo>
                <a:lnTo>
                  <a:pt x="3667830" y="1168400"/>
                </a:lnTo>
                <a:lnTo>
                  <a:pt x="3680445" y="1168400"/>
                </a:lnTo>
                <a:lnTo>
                  <a:pt x="3678832" y="1155700"/>
                </a:lnTo>
                <a:close/>
              </a:path>
              <a:path extrusionOk="0" h="2544445" w="4411980">
                <a:moveTo>
                  <a:pt x="997530" y="1143000"/>
                </a:moveTo>
                <a:lnTo>
                  <a:pt x="971508" y="1143000"/>
                </a:lnTo>
                <a:lnTo>
                  <a:pt x="979774" y="1155700"/>
                </a:lnTo>
                <a:lnTo>
                  <a:pt x="1003463" y="1155700"/>
                </a:lnTo>
                <a:lnTo>
                  <a:pt x="997530" y="1143000"/>
                </a:lnTo>
                <a:close/>
              </a:path>
              <a:path extrusionOk="0" h="2544445" w="4411980">
                <a:moveTo>
                  <a:pt x="2511521" y="1143000"/>
                </a:moveTo>
                <a:lnTo>
                  <a:pt x="2497464" y="1143000"/>
                </a:lnTo>
                <a:lnTo>
                  <a:pt x="2501486" y="1155700"/>
                </a:lnTo>
                <a:lnTo>
                  <a:pt x="2509262" y="1155700"/>
                </a:lnTo>
                <a:lnTo>
                  <a:pt x="2511521" y="1143000"/>
                </a:lnTo>
                <a:close/>
              </a:path>
              <a:path extrusionOk="0" h="2544445" w="4411980">
                <a:moveTo>
                  <a:pt x="1152597" y="1003300"/>
                </a:moveTo>
                <a:lnTo>
                  <a:pt x="596038" y="1003300"/>
                </a:lnTo>
                <a:lnTo>
                  <a:pt x="600142" y="1028700"/>
                </a:lnTo>
                <a:lnTo>
                  <a:pt x="609128" y="1041400"/>
                </a:lnTo>
                <a:lnTo>
                  <a:pt x="620468" y="1054100"/>
                </a:lnTo>
                <a:lnTo>
                  <a:pt x="631636" y="1066800"/>
                </a:lnTo>
                <a:lnTo>
                  <a:pt x="642350" y="1066800"/>
                </a:lnTo>
                <a:lnTo>
                  <a:pt x="640507" y="1079500"/>
                </a:lnTo>
                <a:lnTo>
                  <a:pt x="655642" y="1079500"/>
                </a:lnTo>
                <a:lnTo>
                  <a:pt x="659903" y="1092200"/>
                </a:lnTo>
                <a:lnTo>
                  <a:pt x="664758" y="1104900"/>
                </a:lnTo>
                <a:lnTo>
                  <a:pt x="669028" y="1117600"/>
                </a:lnTo>
                <a:lnTo>
                  <a:pt x="673989" y="1130300"/>
                </a:lnTo>
                <a:lnTo>
                  <a:pt x="679015" y="1143000"/>
                </a:lnTo>
                <a:lnTo>
                  <a:pt x="692062" y="1143000"/>
                </a:lnTo>
                <a:lnTo>
                  <a:pt x="686940" y="1130300"/>
                </a:lnTo>
                <a:lnTo>
                  <a:pt x="684431" y="1117600"/>
                </a:lnTo>
                <a:lnTo>
                  <a:pt x="686762" y="1104900"/>
                </a:lnTo>
                <a:lnTo>
                  <a:pt x="1095794" y="1104900"/>
                </a:lnTo>
                <a:lnTo>
                  <a:pt x="1104273" y="1092200"/>
                </a:lnTo>
                <a:lnTo>
                  <a:pt x="1114637" y="1079500"/>
                </a:lnTo>
                <a:lnTo>
                  <a:pt x="1124860" y="1066800"/>
                </a:lnTo>
                <a:lnTo>
                  <a:pt x="1132868" y="1054100"/>
                </a:lnTo>
                <a:lnTo>
                  <a:pt x="1137853" y="1054100"/>
                </a:lnTo>
                <a:lnTo>
                  <a:pt x="1139003" y="1041400"/>
                </a:lnTo>
                <a:lnTo>
                  <a:pt x="1149141" y="1041400"/>
                </a:lnTo>
                <a:lnTo>
                  <a:pt x="1151676" y="1028700"/>
                </a:lnTo>
                <a:lnTo>
                  <a:pt x="1150120" y="1028700"/>
                </a:lnTo>
                <a:lnTo>
                  <a:pt x="1156341" y="1016000"/>
                </a:lnTo>
                <a:lnTo>
                  <a:pt x="1156169" y="1016000"/>
                </a:lnTo>
                <a:lnTo>
                  <a:pt x="1152597" y="1003300"/>
                </a:lnTo>
                <a:close/>
              </a:path>
              <a:path extrusionOk="0" h="2544445" w="4411980">
                <a:moveTo>
                  <a:pt x="1090068" y="1104900"/>
                </a:moveTo>
                <a:lnTo>
                  <a:pt x="700018" y="1104900"/>
                </a:lnTo>
                <a:lnTo>
                  <a:pt x="705758" y="1117600"/>
                </a:lnTo>
                <a:lnTo>
                  <a:pt x="708133" y="1130300"/>
                </a:lnTo>
                <a:lnTo>
                  <a:pt x="1006919" y="1130300"/>
                </a:lnTo>
                <a:lnTo>
                  <a:pt x="1014984" y="1117600"/>
                </a:lnTo>
                <a:lnTo>
                  <a:pt x="1087967" y="1117600"/>
                </a:lnTo>
                <a:lnTo>
                  <a:pt x="1090068" y="1104900"/>
                </a:lnTo>
                <a:close/>
              </a:path>
              <a:path extrusionOk="0" h="2544445" w="4411980">
                <a:moveTo>
                  <a:pt x="2370079" y="1092200"/>
                </a:moveTo>
                <a:lnTo>
                  <a:pt x="2341853" y="1092200"/>
                </a:lnTo>
                <a:lnTo>
                  <a:pt x="2332363" y="1117600"/>
                </a:lnTo>
                <a:lnTo>
                  <a:pt x="2326256" y="1130300"/>
                </a:lnTo>
                <a:lnTo>
                  <a:pt x="3559825" y="1130300"/>
                </a:lnTo>
                <a:lnTo>
                  <a:pt x="3568868" y="1117600"/>
                </a:lnTo>
                <a:lnTo>
                  <a:pt x="2434774" y="1117600"/>
                </a:lnTo>
                <a:lnTo>
                  <a:pt x="2421247" y="1104900"/>
                </a:lnTo>
                <a:lnTo>
                  <a:pt x="2402121" y="1104900"/>
                </a:lnTo>
                <a:lnTo>
                  <a:pt x="2370079" y="1092200"/>
                </a:lnTo>
                <a:close/>
              </a:path>
              <a:path extrusionOk="0" h="2544445" w="4411980">
                <a:moveTo>
                  <a:pt x="2466413" y="1104900"/>
                </a:moveTo>
                <a:lnTo>
                  <a:pt x="2460054" y="1104900"/>
                </a:lnTo>
                <a:lnTo>
                  <a:pt x="2453042" y="1117600"/>
                </a:lnTo>
                <a:lnTo>
                  <a:pt x="2472653" y="1117600"/>
                </a:lnTo>
                <a:lnTo>
                  <a:pt x="2466413" y="1104900"/>
                </a:lnTo>
                <a:close/>
              </a:path>
              <a:path extrusionOk="0" h="2544445" w="4411980">
                <a:moveTo>
                  <a:pt x="3564757" y="1016000"/>
                </a:moveTo>
                <a:lnTo>
                  <a:pt x="2529905" y="1016000"/>
                </a:lnTo>
                <a:lnTo>
                  <a:pt x="2528848" y="1028700"/>
                </a:lnTo>
                <a:lnTo>
                  <a:pt x="2522568" y="1066800"/>
                </a:lnTo>
                <a:lnTo>
                  <a:pt x="2513614" y="1092200"/>
                </a:lnTo>
                <a:lnTo>
                  <a:pt x="2503898" y="1104900"/>
                </a:lnTo>
                <a:lnTo>
                  <a:pt x="2492702" y="1117600"/>
                </a:lnTo>
                <a:lnTo>
                  <a:pt x="3570424" y="1117600"/>
                </a:lnTo>
                <a:lnTo>
                  <a:pt x="3562874" y="1104900"/>
                </a:lnTo>
                <a:lnTo>
                  <a:pt x="3559958" y="1104900"/>
                </a:lnTo>
                <a:lnTo>
                  <a:pt x="3565758" y="1092200"/>
                </a:lnTo>
                <a:lnTo>
                  <a:pt x="3572217" y="1092200"/>
                </a:lnTo>
                <a:lnTo>
                  <a:pt x="3568925" y="1079500"/>
                </a:lnTo>
                <a:lnTo>
                  <a:pt x="3560746" y="1066800"/>
                </a:lnTo>
                <a:lnTo>
                  <a:pt x="3552496" y="1054100"/>
                </a:lnTo>
                <a:lnTo>
                  <a:pt x="3549046" y="1054100"/>
                </a:lnTo>
                <a:lnTo>
                  <a:pt x="3549819" y="1041400"/>
                </a:lnTo>
                <a:lnTo>
                  <a:pt x="3554237" y="1028700"/>
                </a:lnTo>
                <a:lnTo>
                  <a:pt x="3558706" y="1028700"/>
                </a:lnTo>
                <a:lnTo>
                  <a:pt x="3564757" y="1016000"/>
                </a:lnTo>
                <a:close/>
              </a:path>
              <a:path extrusionOk="0" h="2544445" w="4411980">
                <a:moveTo>
                  <a:pt x="3707915" y="1079500"/>
                </a:moveTo>
                <a:lnTo>
                  <a:pt x="3677680" y="1079500"/>
                </a:lnTo>
                <a:lnTo>
                  <a:pt x="3680733" y="1092200"/>
                </a:lnTo>
                <a:lnTo>
                  <a:pt x="3677162" y="1104900"/>
                </a:lnTo>
                <a:lnTo>
                  <a:pt x="3678487" y="1104900"/>
                </a:lnTo>
                <a:lnTo>
                  <a:pt x="3682817" y="1117600"/>
                </a:lnTo>
                <a:lnTo>
                  <a:pt x="3688157" y="1117600"/>
                </a:lnTo>
                <a:lnTo>
                  <a:pt x="3694048" y="1104900"/>
                </a:lnTo>
                <a:lnTo>
                  <a:pt x="3700030" y="1092200"/>
                </a:lnTo>
                <a:lnTo>
                  <a:pt x="3704051" y="1092200"/>
                </a:lnTo>
                <a:lnTo>
                  <a:pt x="3707915" y="1079500"/>
                </a:lnTo>
                <a:close/>
              </a:path>
              <a:path extrusionOk="0" h="2544445" w="4411980">
                <a:moveTo>
                  <a:pt x="1883003" y="1092200"/>
                </a:moveTo>
                <a:lnTo>
                  <a:pt x="1873786" y="1092200"/>
                </a:lnTo>
                <a:lnTo>
                  <a:pt x="1876954" y="1104900"/>
                </a:lnTo>
                <a:lnTo>
                  <a:pt x="1880411" y="1104900"/>
                </a:lnTo>
                <a:lnTo>
                  <a:pt x="1883003" y="1092200"/>
                </a:lnTo>
                <a:close/>
              </a:path>
              <a:path extrusionOk="0" h="2544445" w="4411980">
                <a:moveTo>
                  <a:pt x="3664720" y="1092200"/>
                </a:moveTo>
                <a:lnTo>
                  <a:pt x="3654466" y="1092200"/>
                </a:lnTo>
                <a:lnTo>
                  <a:pt x="3656079" y="1104900"/>
                </a:lnTo>
                <a:lnTo>
                  <a:pt x="3659535" y="1104900"/>
                </a:lnTo>
                <a:lnTo>
                  <a:pt x="3664720" y="1092200"/>
                </a:lnTo>
                <a:close/>
              </a:path>
              <a:path extrusionOk="0" h="2544445" w="4411980">
                <a:moveTo>
                  <a:pt x="1293840" y="1079500"/>
                </a:moveTo>
                <a:lnTo>
                  <a:pt x="1284796" y="1079500"/>
                </a:lnTo>
                <a:lnTo>
                  <a:pt x="1284047" y="1092200"/>
                </a:lnTo>
                <a:lnTo>
                  <a:pt x="1296662" y="1092200"/>
                </a:lnTo>
                <a:lnTo>
                  <a:pt x="1293840" y="1079500"/>
                </a:lnTo>
                <a:close/>
              </a:path>
              <a:path extrusionOk="0" h="2544445" w="4411980">
                <a:moveTo>
                  <a:pt x="2214277" y="1066800"/>
                </a:moveTo>
                <a:lnTo>
                  <a:pt x="1994442" y="1066800"/>
                </a:lnTo>
                <a:lnTo>
                  <a:pt x="1988013" y="1079500"/>
                </a:lnTo>
                <a:lnTo>
                  <a:pt x="2222227" y="1079500"/>
                </a:lnTo>
                <a:lnTo>
                  <a:pt x="2214277" y="1066800"/>
                </a:lnTo>
                <a:close/>
              </a:path>
              <a:path extrusionOk="0" h="2544445" w="4411980">
                <a:moveTo>
                  <a:pt x="3642600" y="1066800"/>
                </a:moveTo>
                <a:lnTo>
                  <a:pt x="3636840" y="1066800"/>
                </a:lnTo>
                <a:lnTo>
                  <a:pt x="3633556" y="1079500"/>
                </a:lnTo>
                <a:lnTo>
                  <a:pt x="3645423" y="1079500"/>
                </a:lnTo>
                <a:lnTo>
                  <a:pt x="3642600" y="1066800"/>
                </a:lnTo>
                <a:close/>
              </a:path>
              <a:path extrusionOk="0" h="2544445" w="4411980">
                <a:moveTo>
                  <a:pt x="3674455" y="1054100"/>
                </a:moveTo>
                <a:lnTo>
                  <a:pt x="3665152" y="1054100"/>
                </a:lnTo>
                <a:lnTo>
                  <a:pt x="3666484" y="1066800"/>
                </a:lnTo>
                <a:lnTo>
                  <a:pt x="3672093" y="1079500"/>
                </a:lnTo>
                <a:lnTo>
                  <a:pt x="3727737" y="1079500"/>
                </a:lnTo>
                <a:lnTo>
                  <a:pt x="3736781" y="1066800"/>
                </a:lnTo>
                <a:lnTo>
                  <a:pt x="3679005" y="1066800"/>
                </a:lnTo>
                <a:lnTo>
                  <a:pt x="3674455" y="1054100"/>
                </a:lnTo>
                <a:close/>
              </a:path>
              <a:path extrusionOk="0" h="2544445" w="4411980">
                <a:moveTo>
                  <a:pt x="2215654" y="1016000"/>
                </a:moveTo>
                <a:lnTo>
                  <a:pt x="2122177" y="1016000"/>
                </a:lnTo>
                <a:lnTo>
                  <a:pt x="2107317" y="1028700"/>
                </a:lnTo>
                <a:lnTo>
                  <a:pt x="2062207" y="1041400"/>
                </a:lnTo>
                <a:lnTo>
                  <a:pt x="2013289" y="1041400"/>
                </a:lnTo>
                <a:lnTo>
                  <a:pt x="2009096" y="1054100"/>
                </a:lnTo>
                <a:lnTo>
                  <a:pt x="2005680" y="1054100"/>
                </a:lnTo>
                <a:lnTo>
                  <a:pt x="2000563" y="1066800"/>
                </a:lnTo>
                <a:lnTo>
                  <a:pt x="2213298" y="1066800"/>
                </a:lnTo>
                <a:lnTo>
                  <a:pt x="2217388" y="1054100"/>
                </a:lnTo>
                <a:lnTo>
                  <a:pt x="2220180" y="1041400"/>
                </a:lnTo>
                <a:lnTo>
                  <a:pt x="2219418" y="1028700"/>
                </a:lnTo>
                <a:lnTo>
                  <a:pt x="2215654" y="1016000"/>
                </a:lnTo>
                <a:close/>
              </a:path>
              <a:path extrusionOk="0" h="2544445" w="4411980">
                <a:moveTo>
                  <a:pt x="3725952" y="1054100"/>
                </a:moveTo>
                <a:lnTo>
                  <a:pt x="3683959" y="1054100"/>
                </a:lnTo>
                <a:lnTo>
                  <a:pt x="3679005" y="1066800"/>
                </a:lnTo>
                <a:lnTo>
                  <a:pt x="3735975" y="1066800"/>
                </a:lnTo>
                <a:lnTo>
                  <a:pt x="3725952" y="1054100"/>
                </a:lnTo>
                <a:close/>
              </a:path>
              <a:path extrusionOk="0" h="2544445" w="4411980">
                <a:moveTo>
                  <a:pt x="3767059" y="1054100"/>
                </a:moveTo>
                <a:lnTo>
                  <a:pt x="3738624" y="1054100"/>
                </a:lnTo>
                <a:lnTo>
                  <a:pt x="3742080" y="1066800"/>
                </a:lnTo>
                <a:lnTo>
                  <a:pt x="3760898" y="1066800"/>
                </a:lnTo>
                <a:lnTo>
                  <a:pt x="3767059" y="1054100"/>
                </a:lnTo>
                <a:close/>
              </a:path>
              <a:path extrusionOk="0" h="2544445" w="4411980">
                <a:moveTo>
                  <a:pt x="2245441" y="1041400"/>
                </a:moveTo>
                <a:lnTo>
                  <a:pt x="2233574" y="1041400"/>
                </a:lnTo>
                <a:lnTo>
                  <a:pt x="2236800" y="1054100"/>
                </a:lnTo>
                <a:lnTo>
                  <a:pt x="2240256" y="1054100"/>
                </a:lnTo>
                <a:lnTo>
                  <a:pt x="2245441" y="1041400"/>
                </a:lnTo>
                <a:close/>
              </a:path>
              <a:path extrusionOk="0" h="2544445" w="4411980">
                <a:moveTo>
                  <a:pt x="2504769" y="1041400"/>
                </a:moveTo>
                <a:lnTo>
                  <a:pt x="2483341" y="1041400"/>
                </a:lnTo>
                <a:lnTo>
                  <a:pt x="2488698" y="1054100"/>
                </a:lnTo>
                <a:lnTo>
                  <a:pt x="2500852" y="1054100"/>
                </a:lnTo>
                <a:lnTo>
                  <a:pt x="2504769" y="1041400"/>
                </a:lnTo>
                <a:close/>
              </a:path>
              <a:path extrusionOk="0" h="2544445" w="4411980">
                <a:moveTo>
                  <a:pt x="3647266" y="965200"/>
                </a:moveTo>
                <a:lnTo>
                  <a:pt x="3624743" y="965200"/>
                </a:lnTo>
                <a:lnTo>
                  <a:pt x="3625722" y="977900"/>
                </a:lnTo>
                <a:lnTo>
                  <a:pt x="3621805" y="977900"/>
                </a:lnTo>
                <a:lnTo>
                  <a:pt x="3617888" y="990600"/>
                </a:lnTo>
                <a:lnTo>
                  <a:pt x="3619213" y="990600"/>
                </a:lnTo>
                <a:lnTo>
                  <a:pt x="3628545" y="1003300"/>
                </a:lnTo>
                <a:lnTo>
                  <a:pt x="3634316" y="1003300"/>
                </a:lnTo>
                <a:lnTo>
                  <a:pt x="3637733" y="1016000"/>
                </a:lnTo>
                <a:lnTo>
                  <a:pt x="3639205" y="1016000"/>
                </a:lnTo>
                <a:lnTo>
                  <a:pt x="3639144" y="1028700"/>
                </a:lnTo>
                <a:lnTo>
                  <a:pt x="3638749" y="1041400"/>
                </a:lnTo>
                <a:lnTo>
                  <a:pt x="3639914" y="1054100"/>
                </a:lnTo>
                <a:lnTo>
                  <a:pt x="3643704" y="1054100"/>
                </a:lnTo>
                <a:lnTo>
                  <a:pt x="3651183" y="1041400"/>
                </a:lnTo>
                <a:lnTo>
                  <a:pt x="3663462" y="1041400"/>
                </a:lnTo>
                <a:lnTo>
                  <a:pt x="3668543" y="1028700"/>
                </a:lnTo>
                <a:lnTo>
                  <a:pt x="3667133" y="1016000"/>
                </a:lnTo>
                <a:lnTo>
                  <a:pt x="3659939" y="1003300"/>
                </a:lnTo>
                <a:lnTo>
                  <a:pt x="3647266" y="965200"/>
                </a:lnTo>
                <a:close/>
              </a:path>
              <a:path extrusionOk="0" h="2544445" w="4411980">
                <a:moveTo>
                  <a:pt x="3758209" y="1003300"/>
                </a:moveTo>
                <a:lnTo>
                  <a:pt x="3755732" y="1003300"/>
                </a:lnTo>
                <a:lnTo>
                  <a:pt x="3752046" y="1016000"/>
                </a:lnTo>
                <a:lnTo>
                  <a:pt x="3748816" y="1028700"/>
                </a:lnTo>
                <a:lnTo>
                  <a:pt x="3716314" y="1028700"/>
                </a:lnTo>
                <a:lnTo>
                  <a:pt x="3707346" y="1041400"/>
                </a:lnTo>
                <a:lnTo>
                  <a:pt x="3699501" y="1041400"/>
                </a:lnTo>
                <a:lnTo>
                  <a:pt x="3692888" y="1054100"/>
                </a:lnTo>
                <a:lnTo>
                  <a:pt x="3804061" y="1054100"/>
                </a:lnTo>
                <a:lnTo>
                  <a:pt x="3811550" y="1016000"/>
                </a:lnTo>
                <a:lnTo>
                  <a:pt x="3768520" y="1016000"/>
                </a:lnTo>
                <a:lnTo>
                  <a:pt x="3758209" y="1003300"/>
                </a:lnTo>
                <a:close/>
              </a:path>
              <a:path extrusionOk="0" h="2544445" w="4411980">
                <a:moveTo>
                  <a:pt x="2263355" y="1028700"/>
                </a:moveTo>
                <a:lnTo>
                  <a:pt x="2257537" y="1028700"/>
                </a:lnTo>
                <a:lnTo>
                  <a:pt x="2254311" y="1041400"/>
                </a:lnTo>
                <a:lnTo>
                  <a:pt x="2266178" y="1041400"/>
                </a:lnTo>
                <a:lnTo>
                  <a:pt x="2263355" y="1028700"/>
                </a:lnTo>
                <a:close/>
              </a:path>
              <a:path extrusionOk="0" h="2544445" w="4411980">
                <a:moveTo>
                  <a:pt x="2500622" y="1028700"/>
                </a:moveTo>
                <a:lnTo>
                  <a:pt x="2487431" y="1028700"/>
                </a:lnTo>
                <a:lnTo>
                  <a:pt x="2484493" y="1041400"/>
                </a:lnTo>
                <a:lnTo>
                  <a:pt x="2507592" y="1041400"/>
                </a:lnTo>
                <a:lnTo>
                  <a:pt x="2500622" y="1028700"/>
                </a:lnTo>
                <a:close/>
              </a:path>
              <a:path extrusionOk="0" h="2544445" w="4411980">
                <a:moveTo>
                  <a:pt x="2240429" y="1016000"/>
                </a:moveTo>
                <a:lnTo>
                  <a:pt x="2230176" y="1016000"/>
                </a:lnTo>
                <a:lnTo>
                  <a:pt x="2231789" y="1028700"/>
                </a:lnTo>
                <a:lnTo>
                  <a:pt x="2235245" y="1028700"/>
                </a:lnTo>
                <a:lnTo>
                  <a:pt x="2240429" y="1016000"/>
                </a:lnTo>
                <a:close/>
              </a:path>
              <a:path extrusionOk="0" h="2544445" w="4411980">
                <a:moveTo>
                  <a:pt x="2394517" y="1016000"/>
                </a:moveTo>
                <a:lnTo>
                  <a:pt x="2384206" y="1016000"/>
                </a:lnTo>
                <a:lnTo>
                  <a:pt x="2383515" y="1028700"/>
                </a:lnTo>
                <a:lnTo>
                  <a:pt x="2396072" y="1028700"/>
                </a:lnTo>
                <a:lnTo>
                  <a:pt x="2394517" y="1016000"/>
                </a:lnTo>
                <a:close/>
              </a:path>
              <a:path extrusionOk="0" h="2544445" w="4411980">
                <a:moveTo>
                  <a:pt x="2420381" y="1016000"/>
                </a:moveTo>
                <a:lnTo>
                  <a:pt x="2408514" y="1016000"/>
                </a:lnTo>
                <a:lnTo>
                  <a:pt x="2411740" y="1028700"/>
                </a:lnTo>
                <a:lnTo>
                  <a:pt x="2417731" y="1028700"/>
                </a:lnTo>
                <a:lnTo>
                  <a:pt x="2420381" y="1016000"/>
                </a:lnTo>
                <a:close/>
              </a:path>
              <a:path extrusionOk="0" h="2544445" w="4411980">
                <a:moveTo>
                  <a:pt x="2046706" y="1003300"/>
                </a:moveTo>
                <a:lnTo>
                  <a:pt x="2009211" y="1003300"/>
                </a:lnTo>
                <a:lnTo>
                  <a:pt x="2015835" y="1016000"/>
                </a:lnTo>
                <a:lnTo>
                  <a:pt x="2040223" y="1016000"/>
                </a:lnTo>
                <a:lnTo>
                  <a:pt x="2046706" y="1003300"/>
                </a:lnTo>
                <a:close/>
              </a:path>
              <a:path extrusionOk="0" h="2544445" w="4411980">
                <a:moveTo>
                  <a:pt x="2277353" y="990600"/>
                </a:moveTo>
                <a:lnTo>
                  <a:pt x="2252095" y="990600"/>
                </a:lnTo>
                <a:lnTo>
                  <a:pt x="2247953" y="1003300"/>
                </a:lnTo>
                <a:lnTo>
                  <a:pt x="2258632" y="1003300"/>
                </a:lnTo>
                <a:lnTo>
                  <a:pt x="2268385" y="1016000"/>
                </a:lnTo>
                <a:lnTo>
                  <a:pt x="2276704" y="1016000"/>
                </a:lnTo>
                <a:lnTo>
                  <a:pt x="2277353" y="1003300"/>
                </a:lnTo>
                <a:lnTo>
                  <a:pt x="2277353" y="990600"/>
                </a:lnTo>
                <a:close/>
              </a:path>
              <a:path extrusionOk="0" h="2544445" w="4411980">
                <a:moveTo>
                  <a:pt x="2374990" y="1003300"/>
                </a:moveTo>
                <a:lnTo>
                  <a:pt x="2357305" y="1003300"/>
                </a:lnTo>
                <a:lnTo>
                  <a:pt x="2357922" y="1016000"/>
                </a:lnTo>
                <a:lnTo>
                  <a:pt x="2365787" y="1016000"/>
                </a:lnTo>
                <a:lnTo>
                  <a:pt x="2374990" y="1003300"/>
                </a:lnTo>
                <a:close/>
              </a:path>
              <a:path extrusionOk="0" h="2544445" w="4411980">
                <a:moveTo>
                  <a:pt x="2701880" y="952521"/>
                </a:moveTo>
                <a:lnTo>
                  <a:pt x="2422033" y="952521"/>
                </a:lnTo>
                <a:lnTo>
                  <a:pt x="2419898" y="965200"/>
                </a:lnTo>
                <a:lnTo>
                  <a:pt x="2420093" y="977900"/>
                </a:lnTo>
                <a:lnTo>
                  <a:pt x="2420957" y="977900"/>
                </a:lnTo>
                <a:lnTo>
                  <a:pt x="2422109" y="990600"/>
                </a:lnTo>
                <a:lnTo>
                  <a:pt x="2423837" y="990600"/>
                </a:lnTo>
                <a:lnTo>
                  <a:pt x="2424874" y="1003300"/>
                </a:lnTo>
                <a:lnTo>
                  <a:pt x="2431728" y="1016000"/>
                </a:lnTo>
                <a:lnTo>
                  <a:pt x="2706930" y="1016000"/>
                </a:lnTo>
                <a:lnTo>
                  <a:pt x="2699294" y="1003300"/>
                </a:lnTo>
                <a:lnTo>
                  <a:pt x="2694285" y="1003300"/>
                </a:lnTo>
                <a:lnTo>
                  <a:pt x="2692490" y="990600"/>
                </a:lnTo>
                <a:lnTo>
                  <a:pt x="2693794" y="977900"/>
                </a:lnTo>
                <a:lnTo>
                  <a:pt x="2698084" y="965200"/>
                </a:lnTo>
                <a:lnTo>
                  <a:pt x="2701818" y="952729"/>
                </a:lnTo>
                <a:lnTo>
                  <a:pt x="2701880" y="952521"/>
                </a:lnTo>
                <a:close/>
              </a:path>
              <a:path extrusionOk="0" h="2544445" w="4411980">
                <a:moveTo>
                  <a:pt x="3594214" y="1003300"/>
                </a:moveTo>
                <a:lnTo>
                  <a:pt x="2745509" y="1003300"/>
                </a:lnTo>
                <a:lnTo>
                  <a:pt x="2740077" y="1016000"/>
                </a:lnTo>
                <a:lnTo>
                  <a:pt x="3578430" y="1016000"/>
                </a:lnTo>
                <a:lnTo>
                  <a:pt x="3594214" y="1003300"/>
                </a:lnTo>
                <a:close/>
              </a:path>
              <a:path extrusionOk="0" h="2544445" w="4411980">
                <a:moveTo>
                  <a:pt x="3814763" y="1003300"/>
                </a:moveTo>
                <a:lnTo>
                  <a:pt x="3780214" y="1003300"/>
                </a:lnTo>
                <a:lnTo>
                  <a:pt x="3771688" y="1016000"/>
                </a:lnTo>
                <a:lnTo>
                  <a:pt x="3811550" y="1016000"/>
                </a:lnTo>
                <a:lnTo>
                  <a:pt x="3814763" y="1003300"/>
                </a:lnTo>
                <a:close/>
              </a:path>
              <a:path extrusionOk="0" h="2544445" w="4411980">
                <a:moveTo>
                  <a:pt x="576213" y="825500"/>
                </a:moveTo>
                <a:lnTo>
                  <a:pt x="573065" y="825500"/>
                </a:lnTo>
                <a:lnTo>
                  <a:pt x="571125" y="838200"/>
                </a:lnTo>
                <a:lnTo>
                  <a:pt x="570249" y="863600"/>
                </a:lnTo>
                <a:lnTo>
                  <a:pt x="569887" y="876300"/>
                </a:lnTo>
                <a:lnTo>
                  <a:pt x="569315" y="889000"/>
                </a:lnTo>
                <a:lnTo>
                  <a:pt x="568625" y="914400"/>
                </a:lnTo>
                <a:lnTo>
                  <a:pt x="567910" y="927100"/>
                </a:lnTo>
                <a:lnTo>
                  <a:pt x="568986" y="952521"/>
                </a:lnTo>
                <a:lnTo>
                  <a:pt x="573916" y="977900"/>
                </a:lnTo>
                <a:lnTo>
                  <a:pt x="581309" y="990600"/>
                </a:lnTo>
                <a:lnTo>
                  <a:pt x="589759" y="1003300"/>
                </a:lnTo>
                <a:lnTo>
                  <a:pt x="592812" y="990600"/>
                </a:lnTo>
                <a:lnTo>
                  <a:pt x="1148997" y="990600"/>
                </a:lnTo>
                <a:lnTo>
                  <a:pt x="1151026" y="977900"/>
                </a:lnTo>
                <a:lnTo>
                  <a:pt x="1155247" y="965200"/>
                </a:lnTo>
                <a:lnTo>
                  <a:pt x="1171784" y="965200"/>
                </a:lnTo>
                <a:lnTo>
                  <a:pt x="1181354" y="952521"/>
                </a:lnTo>
                <a:lnTo>
                  <a:pt x="1192813" y="939800"/>
                </a:lnTo>
                <a:lnTo>
                  <a:pt x="1078174" y="939800"/>
                </a:lnTo>
                <a:lnTo>
                  <a:pt x="1076724" y="927100"/>
                </a:lnTo>
                <a:lnTo>
                  <a:pt x="1019131" y="927100"/>
                </a:lnTo>
                <a:lnTo>
                  <a:pt x="1017922" y="914400"/>
                </a:lnTo>
                <a:lnTo>
                  <a:pt x="1019534" y="889000"/>
                </a:lnTo>
                <a:lnTo>
                  <a:pt x="1017000" y="889000"/>
                </a:lnTo>
                <a:lnTo>
                  <a:pt x="1016416" y="876300"/>
                </a:lnTo>
                <a:lnTo>
                  <a:pt x="1020233" y="863600"/>
                </a:lnTo>
                <a:lnTo>
                  <a:pt x="1035606" y="863600"/>
                </a:lnTo>
                <a:lnTo>
                  <a:pt x="1044617" y="850900"/>
                </a:lnTo>
                <a:lnTo>
                  <a:pt x="1034252" y="838200"/>
                </a:lnTo>
                <a:lnTo>
                  <a:pt x="580715" y="838200"/>
                </a:lnTo>
                <a:lnTo>
                  <a:pt x="576213" y="825500"/>
                </a:lnTo>
                <a:close/>
              </a:path>
              <a:path extrusionOk="0" h="2544445" w="4411980">
                <a:moveTo>
                  <a:pt x="1148997" y="990600"/>
                </a:moveTo>
                <a:lnTo>
                  <a:pt x="592812" y="990600"/>
                </a:lnTo>
                <a:lnTo>
                  <a:pt x="595634" y="1003300"/>
                </a:lnTo>
                <a:lnTo>
                  <a:pt x="1149431" y="1003300"/>
                </a:lnTo>
                <a:lnTo>
                  <a:pt x="1148997" y="990600"/>
                </a:lnTo>
                <a:close/>
              </a:path>
              <a:path extrusionOk="0" h="2544445" w="4411980">
                <a:moveTo>
                  <a:pt x="2087204" y="952521"/>
                </a:moveTo>
                <a:lnTo>
                  <a:pt x="1980212" y="952521"/>
                </a:lnTo>
                <a:lnTo>
                  <a:pt x="1978278" y="965200"/>
                </a:lnTo>
                <a:lnTo>
                  <a:pt x="1975802" y="977900"/>
                </a:lnTo>
                <a:lnTo>
                  <a:pt x="1978861" y="990600"/>
                </a:lnTo>
                <a:lnTo>
                  <a:pt x="1986079" y="1003300"/>
                </a:lnTo>
                <a:lnTo>
                  <a:pt x="2065239" y="1003300"/>
                </a:lnTo>
                <a:lnTo>
                  <a:pt x="2075296" y="990600"/>
                </a:lnTo>
                <a:lnTo>
                  <a:pt x="2082134" y="990600"/>
                </a:lnTo>
                <a:lnTo>
                  <a:pt x="2085247" y="977900"/>
                </a:lnTo>
                <a:lnTo>
                  <a:pt x="2085996" y="965200"/>
                </a:lnTo>
                <a:lnTo>
                  <a:pt x="2086744" y="965200"/>
                </a:lnTo>
                <a:lnTo>
                  <a:pt x="2087197" y="952728"/>
                </a:lnTo>
                <a:lnTo>
                  <a:pt x="2087204" y="952521"/>
                </a:lnTo>
                <a:close/>
              </a:path>
              <a:path extrusionOk="0" h="2544445" w="4411980">
                <a:moveTo>
                  <a:pt x="2343308" y="990600"/>
                </a:moveTo>
                <a:lnTo>
                  <a:pt x="2337490" y="990600"/>
                </a:lnTo>
                <a:lnTo>
                  <a:pt x="2334264" y="1003300"/>
                </a:lnTo>
                <a:lnTo>
                  <a:pt x="2346130" y="1003300"/>
                </a:lnTo>
                <a:lnTo>
                  <a:pt x="2343308" y="990600"/>
                </a:lnTo>
                <a:close/>
              </a:path>
              <a:path extrusionOk="0" h="2544445" w="4411980">
                <a:moveTo>
                  <a:pt x="2376545" y="977900"/>
                </a:moveTo>
                <a:lnTo>
                  <a:pt x="2370266" y="977900"/>
                </a:lnTo>
                <a:lnTo>
                  <a:pt x="2374385" y="990600"/>
                </a:lnTo>
                <a:lnTo>
                  <a:pt x="2371011" y="1003300"/>
                </a:lnTo>
                <a:lnTo>
                  <a:pt x="2383552" y="1003300"/>
                </a:lnTo>
                <a:lnTo>
                  <a:pt x="2386633" y="990600"/>
                </a:lnTo>
                <a:lnTo>
                  <a:pt x="2384281" y="990600"/>
                </a:lnTo>
                <a:lnTo>
                  <a:pt x="2376545" y="977900"/>
                </a:lnTo>
                <a:close/>
              </a:path>
              <a:path extrusionOk="0" h="2544445" w="4411980">
                <a:moveTo>
                  <a:pt x="3550817" y="952521"/>
                </a:moveTo>
                <a:lnTo>
                  <a:pt x="2735373" y="952521"/>
                </a:lnTo>
                <a:lnTo>
                  <a:pt x="2740711" y="965200"/>
                </a:lnTo>
                <a:lnTo>
                  <a:pt x="2744800" y="965200"/>
                </a:lnTo>
                <a:lnTo>
                  <a:pt x="2745146" y="977900"/>
                </a:lnTo>
                <a:lnTo>
                  <a:pt x="2747105" y="990600"/>
                </a:lnTo>
                <a:lnTo>
                  <a:pt x="2748639" y="1003300"/>
                </a:lnTo>
                <a:lnTo>
                  <a:pt x="3540765" y="1003300"/>
                </a:lnTo>
                <a:lnTo>
                  <a:pt x="3530556" y="990600"/>
                </a:lnTo>
                <a:lnTo>
                  <a:pt x="3526703" y="990600"/>
                </a:lnTo>
                <a:lnTo>
                  <a:pt x="3534077" y="977900"/>
                </a:lnTo>
                <a:lnTo>
                  <a:pt x="3550817" y="952521"/>
                </a:lnTo>
                <a:close/>
              </a:path>
              <a:path extrusionOk="0" h="2544445" w="4411980">
                <a:moveTo>
                  <a:pt x="3820735" y="990600"/>
                </a:moveTo>
                <a:lnTo>
                  <a:pt x="3773820" y="990600"/>
                </a:lnTo>
                <a:lnTo>
                  <a:pt x="3780444" y="1003300"/>
                </a:lnTo>
                <a:lnTo>
                  <a:pt x="3817944" y="1003300"/>
                </a:lnTo>
                <a:lnTo>
                  <a:pt x="3820735" y="990600"/>
                </a:lnTo>
                <a:close/>
              </a:path>
              <a:path extrusionOk="0" h="2544445" w="4411980">
                <a:moveTo>
                  <a:pt x="1171784" y="965200"/>
                </a:moveTo>
                <a:lnTo>
                  <a:pt x="1157897" y="965200"/>
                </a:lnTo>
                <a:lnTo>
                  <a:pt x="1161468" y="977900"/>
                </a:lnTo>
                <a:lnTo>
                  <a:pt x="1163369" y="977900"/>
                </a:lnTo>
                <a:lnTo>
                  <a:pt x="1166249" y="990600"/>
                </a:lnTo>
                <a:lnTo>
                  <a:pt x="1167459" y="990600"/>
                </a:lnTo>
                <a:lnTo>
                  <a:pt x="1171784" y="965200"/>
                </a:lnTo>
                <a:close/>
              </a:path>
              <a:path extrusionOk="0" h="2544445" w="4411980">
                <a:moveTo>
                  <a:pt x="2115546" y="977900"/>
                </a:moveTo>
                <a:lnTo>
                  <a:pt x="2103680" y="977900"/>
                </a:lnTo>
                <a:lnTo>
                  <a:pt x="2106848" y="990600"/>
                </a:lnTo>
                <a:lnTo>
                  <a:pt x="2112896" y="990600"/>
                </a:lnTo>
                <a:lnTo>
                  <a:pt x="2115546" y="977900"/>
                </a:lnTo>
                <a:close/>
              </a:path>
              <a:path extrusionOk="0" h="2544445" w="4411980">
                <a:moveTo>
                  <a:pt x="2297283" y="977900"/>
                </a:moveTo>
                <a:lnTo>
                  <a:pt x="2289392" y="977900"/>
                </a:lnTo>
                <a:lnTo>
                  <a:pt x="2287145" y="990600"/>
                </a:lnTo>
                <a:lnTo>
                  <a:pt x="2295958" y="990600"/>
                </a:lnTo>
                <a:lnTo>
                  <a:pt x="2297283" y="977900"/>
                </a:lnTo>
                <a:close/>
              </a:path>
              <a:path extrusionOk="0" h="2544445" w="4411980">
                <a:moveTo>
                  <a:pt x="2435703" y="927100"/>
                </a:moveTo>
                <a:lnTo>
                  <a:pt x="2327422" y="927100"/>
                </a:lnTo>
                <a:lnTo>
                  <a:pt x="2330290" y="939800"/>
                </a:lnTo>
                <a:lnTo>
                  <a:pt x="2336282" y="952521"/>
                </a:lnTo>
                <a:lnTo>
                  <a:pt x="2346274" y="977900"/>
                </a:lnTo>
                <a:lnTo>
                  <a:pt x="2357313" y="990600"/>
                </a:lnTo>
                <a:lnTo>
                  <a:pt x="2362317" y="977900"/>
                </a:lnTo>
                <a:lnTo>
                  <a:pt x="2376545" y="977900"/>
                </a:lnTo>
                <a:lnTo>
                  <a:pt x="2371087" y="965200"/>
                </a:lnTo>
                <a:lnTo>
                  <a:pt x="2369431" y="965200"/>
                </a:lnTo>
                <a:lnTo>
                  <a:pt x="2371453" y="952728"/>
                </a:lnTo>
                <a:lnTo>
                  <a:pt x="2371487" y="952521"/>
                </a:lnTo>
                <a:lnTo>
                  <a:pt x="2386211" y="952521"/>
                </a:lnTo>
                <a:lnTo>
                  <a:pt x="2392501" y="939800"/>
                </a:lnTo>
                <a:lnTo>
                  <a:pt x="2431671" y="939800"/>
                </a:lnTo>
                <a:lnTo>
                  <a:pt x="2435703" y="927100"/>
                </a:lnTo>
                <a:close/>
              </a:path>
              <a:path extrusionOk="0" h="2544445" w="4411980">
                <a:moveTo>
                  <a:pt x="2364218" y="977900"/>
                </a:moveTo>
                <a:lnTo>
                  <a:pt x="2357939" y="990600"/>
                </a:lnTo>
                <a:lnTo>
                  <a:pt x="2368077" y="990600"/>
                </a:lnTo>
                <a:lnTo>
                  <a:pt x="2364218" y="977900"/>
                </a:lnTo>
                <a:close/>
              </a:path>
              <a:path extrusionOk="0" h="2544445" w="4411980">
                <a:moveTo>
                  <a:pt x="3776297" y="977900"/>
                </a:moveTo>
                <a:lnTo>
                  <a:pt x="3772725" y="990600"/>
                </a:lnTo>
                <a:lnTo>
                  <a:pt x="3780041" y="990600"/>
                </a:lnTo>
                <a:lnTo>
                  <a:pt x="3776297" y="977900"/>
                </a:lnTo>
                <a:close/>
              </a:path>
              <a:path extrusionOk="0" h="2544445" w="4411980">
                <a:moveTo>
                  <a:pt x="3824414" y="952521"/>
                </a:moveTo>
                <a:lnTo>
                  <a:pt x="3797665" y="952521"/>
                </a:lnTo>
                <a:lnTo>
                  <a:pt x="3795183" y="977900"/>
                </a:lnTo>
                <a:lnTo>
                  <a:pt x="3792440" y="990600"/>
                </a:lnTo>
                <a:lnTo>
                  <a:pt x="3822782" y="990600"/>
                </a:lnTo>
                <a:lnTo>
                  <a:pt x="3825903" y="977900"/>
                </a:lnTo>
                <a:lnTo>
                  <a:pt x="3826361" y="965200"/>
                </a:lnTo>
                <a:lnTo>
                  <a:pt x="3824445" y="952729"/>
                </a:lnTo>
                <a:lnTo>
                  <a:pt x="3824414" y="952521"/>
                </a:lnTo>
                <a:close/>
              </a:path>
              <a:path extrusionOk="0" h="2544445" w="4411980">
                <a:moveTo>
                  <a:pt x="2295913" y="952521"/>
                </a:moveTo>
                <a:lnTo>
                  <a:pt x="2275918" y="952521"/>
                </a:lnTo>
                <a:lnTo>
                  <a:pt x="2284085" y="965200"/>
                </a:lnTo>
                <a:lnTo>
                  <a:pt x="2289144" y="977900"/>
                </a:lnTo>
                <a:lnTo>
                  <a:pt x="2295613" y="977900"/>
                </a:lnTo>
                <a:lnTo>
                  <a:pt x="2294506" y="965200"/>
                </a:lnTo>
                <a:lnTo>
                  <a:pt x="2295890" y="952728"/>
                </a:lnTo>
                <a:lnTo>
                  <a:pt x="2295913" y="952521"/>
                </a:lnTo>
                <a:close/>
              </a:path>
              <a:path extrusionOk="0" h="2544445" w="4411980">
                <a:moveTo>
                  <a:pt x="3697441" y="901700"/>
                </a:moveTo>
                <a:lnTo>
                  <a:pt x="2719167" y="901700"/>
                </a:lnTo>
                <a:lnTo>
                  <a:pt x="2725734" y="914400"/>
                </a:lnTo>
                <a:lnTo>
                  <a:pt x="2728499" y="914400"/>
                </a:lnTo>
                <a:lnTo>
                  <a:pt x="2727059" y="927100"/>
                </a:lnTo>
                <a:lnTo>
                  <a:pt x="2745607" y="927100"/>
                </a:lnTo>
                <a:lnTo>
                  <a:pt x="2756321" y="939800"/>
                </a:lnTo>
                <a:lnTo>
                  <a:pt x="3580274" y="939800"/>
                </a:lnTo>
                <a:lnTo>
                  <a:pt x="3585005" y="952521"/>
                </a:lnTo>
                <a:lnTo>
                  <a:pt x="3584583" y="952521"/>
                </a:lnTo>
                <a:lnTo>
                  <a:pt x="3578430" y="965200"/>
                </a:lnTo>
                <a:lnTo>
                  <a:pt x="3573995" y="977900"/>
                </a:lnTo>
                <a:lnTo>
                  <a:pt x="3581541" y="977900"/>
                </a:lnTo>
                <a:lnTo>
                  <a:pt x="3587500" y="965200"/>
                </a:lnTo>
                <a:lnTo>
                  <a:pt x="3647266" y="965200"/>
                </a:lnTo>
                <a:lnTo>
                  <a:pt x="3658997" y="952521"/>
                </a:lnTo>
                <a:lnTo>
                  <a:pt x="3672489" y="939800"/>
                </a:lnTo>
                <a:lnTo>
                  <a:pt x="3680605" y="927100"/>
                </a:lnTo>
                <a:lnTo>
                  <a:pt x="3688337" y="914400"/>
                </a:lnTo>
                <a:lnTo>
                  <a:pt x="3697441" y="901700"/>
                </a:lnTo>
                <a:close/>
              </a:path>
              <a:path extrusionOk="0" h="2544445" w="4411980">
                <a:moveTo>
                  <a:pt x="2151663" y="952521"/>
                </a:moveTo>
                <a:lnTo>
                  <a:pt x="2129137" y="952521"/>
                </a:lnTo>
                <a:lnTo>
                  <a:pt x="2127470" y="965200"/>
                </a:lnTo>
                <a:lnTo>
                  <a:pt x="2151778" y="965200"/>
                </a:lnTo>
                <a:lnTo>
                  <a:pt x="2151663" y="952521"/>
                </a:lnTo>
                <a:close/>
              </a:path>
              <a:path extrusionOk="0" h="2544445" w="4411980">
                <a:moveTo>
                  <a:pt x="2206445" y="952521"/>
                </a:moveTo>
                <a:lnTo>
                  <a:pt x="2192388" y="952521"/>
                </a:lnTo>
                <a:lnTo>
                  <a:pt x="2192388" y="965200"/>
                </a:lnTo>
                <a:lnTo>
                  <a:pt x="2207307" y="965200"/>
                </a:lnTo>
                <a:lnTo>
                  <a:pt x="2206459" y="952728"/>
                </a:lnTo>
                <a:lnTo>
                  <a:pt x="2206445" y="952521"/>
                </a:lnTo>
                <a:close/>
              </a:path>
              <a:path extrusionOk="0" h="2544445" w="4411980">
                <a:moveTo>
                  <a:pt x="2312318" y="952521"/>
                </a:moveTo>
                <a:lnTo>
                  <a:pt x="2305598" y="952521"/>
                </a:lnTo>
                <a:lnTo>
                  <a:pt x="2305717" y="952728"/>
                </a:lnTo>
                <a:lnTo>
                  <a:pt x="2310129" y="965200"/>
                </a:lnTo>
                <a:lnTo>
                  <a:pt x="2312318" y="965200"/>
                </a:lnTo>
                <a:lnTo>
                  <a:pt x="2312318" y="952521"/>
                </a:lnTo>
                <a:close/>
              </a:path>
              <a:path extrusionOk="0" h="2544445" w="4411980">
                <a:moveTo>
                  <a:pt x="2382645" y="952521"/>
                </a:moveTo>
                <a:lnTo>
                  <a:pt x="2377182" y="952521"/>
                </a:lnTo>
                <a:lnTo>
                  <a:pt x="2379425" y="965200"/>
                </a:lnTo>
                <a:lnTo>
                  <a:pt x="2382593" y="952728"/>
                </a:lnTo>
                <a:lnTo>
                  <a:pt x="2382645" y="952521"/>
                </a:lnTo>
                <a:close/>
              </a:path>
              <a:path extrusionOk="0" h="2544445" w="4411980">
                <a:moveTo>
                  <a:pt x="2135520" y="901700"/>
                </a:moveTo>
                <a:lnTo>
                  <a:pt x="1982499" y="901700"/>
                </a:lnTo>
                <a:lnTo>
                  <a:pt x="1981187" y="914400"/>
                </a:lnTo>
                <a:lnTo>
                  <a:pt x="1980825" y="914400"/>
                </a:lnTo>
                <a:lnTo>
                  <a:pt x="1981446" y="927100"/>
                </a:lnTo>
                <a:lnTo>
                  <a:pt x="1981907" y="939800"/>
                </a:lnTo>
                <a:lnTo>
                  <a:pt x="1981460" y="952521"/>
                </a:lnTo>
                <a:lnTo>
                  <a:pt x="2096460" y="952521"/>
                </a:lnTo>
                <a:lnTo>
                  <a:pt x="2107424" y="939800"/>
                </a:lnTo>
                <a:lnTo>
                  <a:pt x="2122969" y="939800"/>
                </a:lnTo>
                <a:lnTo>
                  <a:pt x="2126371" y="927100"/>
                </a:lnTo>
                <a:lnTo>
                  <a:pt x="2127412" y="927100"/>
                </a:lnTo>
                <a:lnTo>
                  <a:pt x="2129554" y="914400"/>
                </a:lnTo>
                <a:lnTo>
                  <a:pt x="2135520" y="901700"/>
                </a:lnTo>
                <a:close/>
              </a:path>
              <a:path extrusionOk="0" h="2544445" w="4411980">
                <a:moveTo>
                  <a:pt x="2201662" y="939800"/>
                </a:moveTo>
                <a:lnTo>
                  <a:pt x="2198489" y="952521"/>
                </a:lnTo>
                <a:lnTo>
                  <a:pt x="2205182" y="952521"/>
                </a:lnTo>
                <a:lnTo>
                  <a:pt x="2201662" y="939800"/>
                </a:lnTo>
                <a:close/>
              </a:path>
              <a:path extrusionOk="0" h="2544445" w="4411980">
                <a:moveTo>
                  <a:pt x="2248321" y="889000"/>
                </a:moveTo>
                <a:lnTo>
                  <a:pt x="2208089" y="889000"/>
                </a:lnTo>
                <a:lnTo>
                  <a:pt x="2216005" y="901700"/>
                </a:lnTo>
                <a:lnTo>
                  <a:pt x="2228221" y="914400"/>
                </a:lnTo>
                <a:lnTo>
                  <a:pt x="2242618" y="927100"/>
                </a:lnTo>
                <a:lnTo>
                  <a:pt x="2256281" y="939800"/>
                </a:lnTo>
                <a:lnTo>
                  <a:pt x="2266310" y="952521"/>
                </a:lnTo>
                <a:lnTo>
                  <a:pt x="2305598" y="952521"/>
                </a:lnTo>
                <a:lnTo>
                  <a:pt x="2298296" y="939800"/>
                </a:lnTo>
                <a:lnTo>
                  <a:pt x="2289392" y="939800"/>
                </a:lnTo>
                <a:lnTo>
                  <a:pt x="2279001" y="927100"/>
                </a:lnTo>
                <a:lnTo>
                  <a:pt x="2269951" y="927100"/>
                </a:lnTo>
                <a:lnTo>
                  <a:pt x="2262498" y="914400"/>
                </a:lnTo>
                <a:lnTo>
                  <a:pt x="2256903" y="901700"/>
                </a:lnTo>
                <a:lnTo>
                  <a:pt x="2252704" y="901700"/>
                </a:lnTo>
                <a:lnTo>
                  <a:pt x="2248321" y="889000"/>
                </a:lnTo>
                <a:close/>
              </a:path>
              <a:path extrusionOk="0" h="2544445" w="4411980">
                <a:moveTo>
                  <a:pt x="2427798" y="939800"/>
                </a:moveTo>
                <a:lnTo>
                  <a:pt x="2392501" y="939800"/>
                </a:lnTo>
                <a:lnTo>
                  <a:pt x="2406234" y="952521"/>
                </a:lnTo>
                <a:lnTo>
                  <a:pt x="2422799" y="952521"/>
                </a:lnTo>
                <a:lnTo>
                  <a:pt x="2427798" y="939800"/>
                </a:lnTo>
                <a:close/>
              </a:path>
              <a:path extrusionOk="0" h="2544445" w="4411980">
                <a:moveTo>
                  <a:pt x="2702426" y="939800"/>
                </a:moveTo>
                <a:lnTo>
                  <a:pt x="2447051" y="939800"/>
                </a:lnTo>
                <a:lnTo>
                  <a:pt x="2445377" y="952521"/>
                </a:lnTo>
                <a:lnTo>
                  <a:pt x="2703313" y="952521"/>
                </a:lnTo>
                <a:lnTo>
                  <a:pt x="2702426" y="939800"/>
                </a:lnTo>
                <a:close/>
              </a:path>
              <a:path extrusionOk="0" h="2544445" w="4411980">
                <a:moveTo>
                  <a:pt x="3580274" y="939800"/>
                </a:moveTo>
                <a:lnTo>
                  <a:pt x="2747393" y="939800"/>
                </a:lnTo>
                <a:lnTo>
                  <a:pt x="2739149" y="952521"/>
                </a:lnTo>
                <a:lnTo>
                  <a:pt x="3568895" y="952521"/>
                </a:lnTo>
                <a:lnTo>
                  <a:pt x="3580274" y="939800"/>
                </a:lnTo>
                <a:close/>
              </a:path>
              <a:path extrusionOk="0" h="2544445" w="4411980">
                <a:moveTo>
                  <a:pt x="3816158" y="939800"/>
                </a:moveTo>
                <a:lnTo>
                  <a:pt x="3802967" y="939800"/>
                </a:lnTo>
                <a:lnTo>
                  <a:pt x="3798524" y="952521"/>
                </a:lnTo>
                <a:lnTo>
                  <a:pt x="3820312" y="952521"/>
                </a:lnTo>
                <a:lnTo>
                  <a:pt x="3816158" y="939800"/>
                </a:lnTo>
                <a:close/>
              </a:path>
              <a:path extrusionOk="0" h="2544445" w="4411980">
                <a:moveTo>
                  <a:pt x="1214456" y="927100"/>
                </a:moveTo>
                <a:lnTo>
                  <a:pt x="1081999" y="927100"/>
                </a:lnTo>
                <a:lnTo>
                  <a:pt x="1078174" y="939800"/>
                </a:lnTo>
                <a:lnTo>
                  <a:pt x="1202712" y="939800"/>
                </a:lnTo>
                <a:lnTo>
                  <a:pt x="1214456" y="927100"/>
                </a:lnTo>
                <a:close/>
              </a:path>
              <a:path extrusionOk="0" h="2544445" w="4411980">
                <a:moveTo>
                  <a:pt x="2531151" y="927100"/>
                </a:moveTo>
                <a:lnTo>
                  <a:pt x="2482246" y="927100"/>
                </a:lnTo>
                <a:lnTo>
                  <a:pt x="2475391" y="939800"/>
                </a:lnTo>
                <a:lnTo>
                  <a:pt x="2550356" y="939800"/>
                </a:lnTo>
                <a:lnTo>
                  <a:pt x="2531151" y="927100"/>
                </a:lnTo>
                <a:close/>
              </a:path>
              <a:path extrusionOk="0" h="2544445" w="4411980">
                <a:moveTo>
                  <a:pt x="2674813" y="863600"/>
                </a:moveTo>
                <a:lnTo>
                  <a:pt x="2551010" y="863600"/>
                </a:lnTo>
                <a:lnTo>
                  <a:pt x="2552839" y="876300"/>
                </a:lnTo>
                <a:lnTo>
                  <a:pt x="2559506" y="876300"/>
                </a:lnTo>
                <a:lnTo>
                  <a:pt x="2571876" y="889000"/>
                </a:lnTo>
                <a:lnTo>
                  <a:pt x="2589092" y="901700"/>
                </a:lnTo>
                <a:lnTo>
                  <a:pt x="2598100" y="914400"/>
                </a:lnTo>
                <a:lnTo>
                  <a:pt x="2599742" y="927100"/>
                </a:lnTo>
                <a:lnTo>
                  <a:pt x="2594860" y="939800"/>
                </a:lnTo>
                <a:lnTo>
                  <a:pt x="2699294" y="939800"/>
                </a:lnTo>
                <a:lnTo>
                  <a:pt x="2691030" y="927100"/>
                </a:lnTo>
                <a:lnTo>
                  <a:pt x="2682172" y="914400"/>
                </a:lnTo>
                <a:lnTo>
                  <a:pt x="2675754" y="889000"/>
                </a:lnTo>
                <a:lnTo>
                  <a:pt x="2674813" y="863600"/>
                </a:lnTo>
                <a:close/>
              </a:path>
              <a:path extrusionOk="0" h="2544445" w="4411980">
                <a:moveTo>
                  <a:pt x="2744685" y="927100"/>
                </a:moveTo>
                <a:lnTo>
                  <a:pt x="2727404" y="927100"/>
                </a:lnTo>
                <a:lnTo>
                  <a:pt x="2732531" y="939800"/>
                </a:lnTo>
                <a:lnTo>
                  <a:pt x="2733222" y="939800"/>
                </a:lnTo>
                <a:lnTo>
                  <a:pt x="2744685" y="927100"/>
                </a:lnTo>
                <a:close/>
              </a:path>
              <a:path extrusionOk="0" h="2544445" w="4411980">
                <a:moveTo>
                  <a:pt x="1236525" y="876300"/>
                </a:moveTo>
                <a:lnTo>
                  <a:pt x="1089752" y="876300"/>
                </a:lnTo>
                <a:lnTo>
                  <a:pt x="1088082" y="889000"/>
                </a:lnTo>
                <a:lnTo>
                  <a:pt x="1086234" y="901700"/>
                </a:lnTo>
                <a:lnTo>
                  <a:pt x="1028117" y="901700"/>
                </a:lnTo>
                <a:lnTo>
                  <a:pt x="1026700" y="914400"/>
                </a:lnTo>
                <a:lnTo>
                  <a:pt x="1025072" y="927100"/>
                </a:lnTo>
                <a:lnTo>
                  <a:pt x="1085583" y="927100"/>
                </a:lnTo>
                <a:lnTo>
                  <a:pt x="1100697" y="915945"/>
                </a:lnTo>
                <a:lnTo>
                  <a:pt x="1101561" y="914400"/>
                </a:lnTo>
                <a:lnTo>
                  <a:pt x="1102791" y="914400"/>
                </a:lnTo>
                <a:lnTo>
                  <a:pt x="1126388" y="901700"/>
                </a:lnTo>
                <a:lnTo>
                  <a:pt x="1135306" y="889000"/>
                </a:lnTo>
                <a:lnTo>
                  <a:pt x="1229267" y="889000"/>
                </a:lnTo>
                <a:lnTo>
                  <a:pt x="1236525" y="876300"/>
                </a:lnTo>
                <a:close/>
              </a:path>
              <a:path extrusionOk="0" h="2544445" w="4411980">
                <a:moveTo>
                  <a:pt x="1221778" y="914400"/>
                </a:moveTo>
                <a:lnTo>
                  <a:pt x="1102791" y="914400"/>
                </a:lnTo>
                <a:lnTo>
                  <a:pt x="1100697" y="915945"/>
                </a:lnTo>
                <a:lnTo>
                  <a:pt x="1094464" y="927100"/>
                </a:lnTo>
                <a:lnTo>
                  <a:pt x="1224032" y="927100"/>
                </a:lnTo>
                <a:lnTo>
                  <a:pt x="1221778" y="914400"/>
                </a:lnTo>
                <a:close/>
              </a:path>
              <a:path extrusionOk="0" h="2544445" w="4411980">
                <a:moveTo>
                  <a:pt x="2207883" y="914400"/>
                </a:moveTo>
                <a:lnTo>
                  <a:pt x="2191294" y="914400"/>
                </a:lnTo>
                <a:lnTo>
                  <a:pt x="2195211" y="927100"/>
                </a:lnTo>
                <a:lnTo>
                  <a:pt x="2200049" y="927100"/>
                </a:lnTo>
                <a:lnTo>
                  <a:pt x="2207883" y="914400"/>
                </a:lnTo>
                <a:close/>
              </a:path>
              <a:path extrusionOk="0" h="2544445" w="4411980">
                <a:moveTo>
                  <a:pt x="2467269" y="850900"/>
                </a:moveTo>
                <a:lnTo>
                  <a:pt x="2252180" y="850900"/>
                </a:lnTo>
                <a:lnTo>
                  <a:pt x="2256961" y="863600"/>
                </a:lnTo>
                <a:lnTo>
                  <a:pt x="2264507" y="863600"/>
                </a:lnTo>
                <a:lnTo>
                  <a:pt x="2269922" y="876300"/>
                </a:lnTo>
                <a:lnTo>
                  <a:pt x="2274242" y="876300"/>
                </a:lnTo>
                <a:lnTo>
                  <a:pt x="2279038" y="889000"/>
                </a:lnTo>
                <a:lnTo>
                  <a:pt x="2286303" y="889000"/>
                </a:lnTo>
                <a:lnTo>
                  <a:pt x="2295068" y="901700"/>
                </a:lnTo>
                <a:lnTo>
                  <a:pt x="2304368" y="901700"/>
                </a:lnTo>
                <a:lnTo>
                  <a:pt x="2314494" y="914400"/>
                </a:lnTo>
                <a:lnTo>
                  <a:pt x="2322168" y="927100"/>
                </a:lnTo>
                <a:lnTo>
                  <a:pt x="2433053" y="927100"/>
                </a:lnTo>
                <a:lnTo>
                  <a:pt x="2432833" y="915945"/>
                </a:lnTo>
                <a:lnTo>
                  <a:pt x="2432802" y="914400"/>
                </a:lnTo>
                <a:lnTo>
                  <a:pt x="2440592" y="889000"/>
                </a:lnTo>
                <a:lnTo>
                  <a:pt x="2453167" y="863600"/>
                </a:lnTo>
                <a:lnTo>
                  <a:pt x="2467269" y="850900"/>
                </a:lnTo>
                <a:close/>
              </a:path>
              <a:path extrusionOk="0" h="2544445" w="4411980">
                <a:moveTo>
                  <a:pt x="3850835" y="901700"/>
                </a:moveTo>
                <a:lnTo>
                  <a:pt x="3799316" y="901700"/>
                </a:lnTo>
                <a:lnTo>
                  <a:pt x="3798903" y="914400"/>
                </a:lnTo>
                <a:lnTo>
                  <a:pt x="3801584" y="927100"/>
                </a:lnTo>
                <a:lnTo>
                  <a:pt x="3817655" y="927100"/>
                </a:lnTo>
                <a:lnTo>
                  <a:pt x="3816897" y="915945"/>
                </a:lnTo>
                <a:lnTo>
                  <a:pt x="3816791" y="914400"/>
                </a:lnTo>
                <a:lnTo>
                  <a:pt x="3845017" y="914400"/>
                </a:lnTo>
                <a:lnTo>
                  <a:pt x="3850835" y="901700"/>
                </a:lnTo>
                <a:close/>
              </a:path>
              <a:path extrusionOk="0" h="2544445" w="4411980">
                <a:moveTo>
                  <a:pt x="3837874" y="914400"/>
                </a:moveTo>
                <a:lnTo>
                  <a:pt x="3825777" y="914400"/>
                </a:lnTo>
                <a:lnTo>
                  <a:pt x="3831307" y="927100"/>
                </a:lnTo>
                <a:lnTo>
                  <a:pt x="3837874" y="914400"/>
                </a:lnTo>
                <a:close/>
              </a:path>
              <a:path extrusionOk="0" h="2544445" w="4411980">
                <a:moveTo>
                  <a:pt x="1102791" y="914400"/>
                </a:moveTo>
                <a:lnTo>
                  <a:pt x="1101561" y="914400"/>
                </a:lnTo>
                <a:lnTo>
                  <a:pt x="1100697" y="915945"/>
                </a:lnTo>
                <a:lnTo>
                  <a:pt x="1102791" y="914400"/>
                </a:lnTo>
                <a:close/>
              </a:path>
              <a:path extrusionOk="0" h="2544445" w="4411980">
                <a:moveTo>
                  <a:pt x="1219021" y="901700"/>
                </a:moveTo>
                <a:lnTo>
                  <a:pt x="1127499" y="901700"/>
                </a:lnTo>
                <a:lnTo>
                  <a:pt x="1118525" y="914400"/>
                </a:lnTo>
                <a:lnTo>
                  <a:pt x="1219409" y="914400"/>
                </a:lnTo>
                <a:lnTo>
                  <a:pt x="1219021" y="901700"/>
                </a:lnTo>
                <a:close/>
              </a:path>
              <a:path extrusionOk="0" h="2544445" w="4411980">
                <a:moveTo>
                  <a:pt x="1067979" y="863600"/>
                </a:moveTo>
                <a:lnTo>
                  <a:pt x="1039983" y="863600"/>
                </a:lnTo>
                <a:lnTo>
                  <a:pt x="1036226" y="876300"/>
                </a:lnTo>
                <a:lnTo>
                  <a:pt x="1032733" y="889000"/>
                </a:lnTo>
                <a:lnTo>
                  <a:pt x="1029898" y="901700"/>
                </a:lnTo>
                <a:lnTo>
                  <a:pt x="1082387" y="901700"/>
                </a:lnTo>
                <a:lnTo>
                  <a:pt x="1078693" y="889000"/>
                </a:lnTo>
                <a:lnTo>
                  <a:pt x="1065905" y="889000"/>
                </a:lnTo>
                <a:lnTo>
                  <a:pt x="1064983" y="876300"/>
                </a:lnTo>
                <a:lnTo>
                  <a:pt x="1067979" y="863600"/>
                </a:lnTo>
                <a:close/>
              </a:path>
              <a:path extrusionOk="0" h="2544445" w="4411980">
                <a:moveTo>
                  <a:pt x="1224601" y="889000"/>
                </a:moveTo>
                <a:lnTo>
                  <a:pt x="1153173" y="889000"/>
                </a:lnTo>
                <a:lnTo>
                  <a:pt x="1144475" y="901700"/>
                </a:lnTo>
                <a:lnTo>
                  <a:pt x="1220717" y="901700"/>
                </a:lnTo>
                <a:lnTo>
                  <a:pt x="1224601" y="889000"/>
                </a:lnTo>
                <a:close/>
              </a:path>
              <a:path extrusionOk="0" h="2544445" w="4411980">
                <a:moveTo>
                  <a:pt x="1306714" y="876300"/>
                </a:moveTo>
                <a:lnTo>
                  <a:pt x="1285422" y="876300"/>
                </a:lnTo>
                <a:lnTo>
                  <a:pt x="1282838" y="889000"/>
                </a:lnTo>
                <a:lnTo>
                  <a:pt x="1282838" y="901700"/>
                </a:lnTo>
                <a:lnTo>
                  <a:pt x="1285142" y="901700"/>
                </a:lnTo>
                <a:lnTo>
                  <a:pt x="1294070" y="889000"/>
                </a:lnTo>
                <a:lnTo>
                  <a:pt x="1299712" y="889000"/>
                </a:lnTo>
                <a:lnTo>
                  <a:pt x="1306714" y="876300"/>
                </a:lnTo>
                <a:close/>
              </a:path>
              <a:path extrusionOk="0" h="2544445" w="4411980">
                <a:moveTo>
                  <a:pt x="3810672" y="711200"/>
                </a:moveTo>
                <a:lnTo>
                  <a:pt x="2174445" y="711200"/>
                </a:lnTo>
                <a:lnTo>
                  <a:pt x="2168020" y="723900"/>
                </a:lnTo>
                <a:lnTo>
                  <a:pt x="2147400" y="723900"/>
                </a:lnTo>
                <a:lnTo>
                  <a:pt x="2147400" y="736600"/>
                </a:lnTo>
                <a:lnTo>
                  <a:pt x="2145796" y="736600"/>
                </a:lnTo>
                <a:lnTo>
                  <a:pt x="2141395" y="749300"/>
                </a:lnTo>
                <a:lnTo>
                  <a:pt x="2134812" y="749300"/>
                </a:lnTo>
                <a:lnTo>
                  <a:pt x="2126663" y="762000"/>
                </a:lnTo>
                <a:lnTo>
                  <a:pt x="2112435" y="762000"/>
                </a:lnTo>
                <a:lnTo>
                  <a:pt x="2104649" y="774700"/>
                </a:lnTo>
                <a:lnTo>
                  <a:pt x="2092872" y="787400"/>
                </a:lnTo>
                <a:lnTo>
                  <a:pt x="2070558" y="787400"/>
                </a:lnTo>
                <a:lnTo>
                  <a:pt x="2067390" y="800100"/>
                </a:lnTo>
                <a:lnTo>
                  <a:pt x="2065892" y="800100"/>
                </a:lnTo>
                <a:lnTo>
                  <a:pt x="2063818" y="812800"/>
                </a:lnTo>
                <a:lnTo>
                  <a:pt x="2040426" y="812800"/>
                </a:lnTo>
                <a:lnTo>
                  <a:pt x="2049648" y="825500"/>
                </a:lnTo>
                <a:lnTo>
                  <a:pt x="2059240" y="825500"/>
                </a:lnTo>
                <a:lnTo>
                  <a:pt x="2067757" y="838200"/>
                </a:lnTo>
                <a:lnTo>
                  <a:pt x="2073974" y="863600"/>
                </a:lnTo>
                <a:lnTo>
                  <a:pt x="2076664" y="876300"/>
                </a:lnTo>
                <a:lnTo>
                  <a:pt x="2074702" y="889000"/>
                </a:lnTo>
                <a:lnTo>
                  <a:pt x="2068830" y="901700"/>
                </a:lnTo>
                <a:lnTo>
                  <a:pt x="2173898" y="901700"/>
                </a:lnTo>
                <a:lnTo>
                  <a:pt x="2179600" y="889000"/>
                </a:lnTo>
                <a:lnTo>
                  <a:pt x="2244283" y="889000"/>
                </a:lnTo>
                <a:lnTo>
                  <a:pt x="2241120" y="876300"/>
                </a:lnTo>
                <a:lnTo>
                  <a:pt x="2236166" y="876300"/>
                </a:lnTo>
                <a:lnTo>
                  <a:pt x="2236570" y="863600"/>
                </a:lnTo>
                <a:lnTo>
                  <a:pt x="2251374" y="850900"/>
                </a:lnTo>
                <a:lnTo>
                  <a:pt x="2467269" y="850900"/>
                </a:lnTo>
                <a:lnTo>
                  <a:pt x="2475222" y="838200"/>
                </a:lnTo>
                <a:lnTo>
                  <a:pt x="3781263" y="838200"/>
                </a:lnTo>
                <a:lnTo>
                  <a:pt x="3798877" y="800100"/>
                </a:lnTo>
                <a:lnTo>
                  <a:pt x="3809017" y="762000"/>
                </a:lnTo>
                <a:lnTo>
                  <a:pt x="3812644" y="723900"/>
                </a:lnTo>
                <a:lnTo>
                  <a:pt x="3810672" y="711200"/>
                </a:lnTo>
                <a:close/>
              </a:path>
              <a:path extrusionOk="0" h="2544445" w="4411980">
                <a:moveTo>
                  <a:pt x="3772580" y="850900"/>
                </a:moveTo>
                <a:lnTo>
                  <a:pt x="2827864" y="850900"/>
                </a:lnTo>
                <a:lnTo>
                  <a:pt x="2831255" y="863600"/>
                </a:lnTo>
                <a:lnTo>
                  <a:pt x="2831968" y="863600"/>
                </a:lnTo>
                <a:lnTo>
                  <a:pt x="2830197" y="876300"/>
                </a:lnTo>
                <a:lnTo>
                  <a:pt x="2826136" y="889000"/>
                </a:lnTo>
                <a:lnTo>
                  <a:pt x="2710887" y="889000"/>
                </a:lnTo>
                <a:lnTo>
                  <a:pt x="2713671" y="901700"/>
                </a:lnTo>
                <a:lnTo>
                  <a:pt x="3730020" y="901700"/>
                </a:lnTo>
                <a:lnTo>
                  <a:pt x="3741021" y="889000"/>
                </a:lnTo>
                <a:lnTo>
                  <a:pt x="3755214" y="876300"/>
                </a:lnTo>
                <a:lnTo>
                  <a:pt x="3772580" y="850900"/>
                </a:lnTo>
                <a:close/>
              </a:path>
              <a:path extrusionOk="0" h="2544445" w="4411980">
                <a:moveTo>
                  <a:pt x="3830098" y="863600"/>
                </a:moveTo>
                <a:lnTo>
                  <a:pt x="3818232" y="863600"/>
                </a:lnTo>
                <a:lnTo>
                  <a:pt x="3816561" y="876300"/>
                </a:lnTo>
                <a:lnTo>
                  <a:pt x="3816561" y="889000"/>
                </a:lnTo>
                <a:lnTo>
                  <a:pt x="3814026" y="901700"/>
                </a:lnTo>
                <a:lnTo>
                  <a:pt x="3866301" y="901700"/>
                </a:lnTo>
                <a:lnTo>
                  <a:pt x="3868908" y="889000"/>
                </a:lnTo>
                <a:lnTo>
                  <a:pt x="3851641" y="889000"/>
                </a:lnTo>
                <a:lnTo>
                  <a:pt x="3843346" y="876300"/>
                </a:lnTo>
                <a:lnTo>
                  <a:pt x="3836895" y="876300"/>
                </a:lnTo>
                <a:lnTo>
                  <a:pt x="3830098" y="863600"/>
                </a:lnTo>
                <a:close/>
              </a:path>
              <a:path extrusionOk="0" h="2544445" w="4411980">
                <a:moveTo>
                  <a:pt x="3882516" y="889000"/>
                </a:moveTo>
                <a:lnTo>
                  <a:pt x="3876065" y="889000"/>
                </a:lnTo>
                <a:lnTo>
                  <a:pt x="3873473" y="901700"/>
                </a:lnTo>
                <a:lnTo>
                  <a:pt x="3885339" y="901700"/>
                </a:lnTo>
                <a:lnTo>
                  <a:pt x="3882516" y="889000"/>
                </a:lnTo>
                <a:close/>
              </a:path>
              <a:path extrusionOk="0" h="2544445" w="4411980">
                <a:moveTo>
                  <a:pt x="1070571" y="876300"/>
                </a:moveTo>
                <a:lnTo>
                  <a:pt x="1068267" y="889000"/>
                </a:lnTo>
                <a:lnTo>
                  <a:pt x="1075236" y="889000"/>
                </a:lnTo>
                <a:lnTo>
                  <a:pt x="1070571" y="876300"/>
                </a:lnTo>
                <a:close/>
              </a:path>
              <a:path extrusionOk="0" h="2544445" w="4411980">
                <a:moveTo>
                  <a:pt x="2810065" y="876300"/>
                </a:moveTo>
                <a:lnTo>
                  <a:pt x="2712716" y="876300"/>
                </a:lnTo>
                <a:lnTo>
                  <a:pt x="2710629" y="889000"/>
                </a:lnTo>
                <a:lnTo>
                  <a:pt x="2813013" y="889000"/>
                </a:lnTo>
                <a:lnTo>
                  <a:pt x="2810065" y="876300"/>
                </a:lnTo>
                <a:close/>
              </a:path>
              <a:path extrusionOk="0" h="2544445" w="4411980">
                <a:moveTo>
                  <a:pt x="3864487" y="876300"/>
                </a:moveTo>
                <a:lnTo>
                  <a:pt x="3859245" y="876300"/>
                </a:lnTo>
                <a:lnTo>
                  <a:pt x="3855443" y="889000"/>
                </a:lnTo>
                <a:lnTo>
                  <a:pt x="3867021" y="889000"/>
                </a:lnTo>
                <a:lnTo>
                  <a:pt x="3864487" y="876300"/>
                </a:lnTo>
                <a:close/>
              </a:path>
              <a:path extrusionOk="0" h="2544445" w="4411980">
                <a:moveTo>
                  <a:pt x="3889602" y="876300"/>
                </a:moveTo>
                <a:lnTo>
                  <a:pt x="3879348" y="876300"/>
                </a:lnTo>
                <a:lnTo>
                  <a:pt x="3880961" y="889000"/>
                </a:lnTo>
                <a:lnTo>
                  <a:pt x="3884417" y="889000"/>
                </a:lnTo>
                <a:lnTo>
                  <a:pt x="3889602" y="876300"/>
                </a:lnTo>
                <a:close/>
              </a:path>
              <a:path extrusionOk="0" h="2544445" w="4411980">
                <a:moveTo>
                  <a:pt x="1271778" y="863600"/>
                </a:moveTo>
                <a:lnTo>
                  <a:pt x="1101676" y="863600"/>
                </a:lnTo>
                <a:lnTo>
                  <a:pt x="1102828" y="876300"/>
                </a:lnTo>
                <a:lnTo>
                  <a:pt x="1262033" y="876300"/>
                </a:lnTo>
                <a:lnTo>
                  <a:pt x="1271778" y="863600"/>
                </a:lnTo>
                <a:close/>
              </a:path>
              <a:path extrusionOk="0" h="2544445" w="4411980">
                <a:moveTo>
                  <a:pt x="1330014" y="863600"/>
                </a:moveTo>
                <a:lnTo>
                  <a:pt x="1300140" y="863600"/>
                </a:lnTo>
                <a:lnTo>
                  <a:pt x="1291852" y="876300"/>
                </a:lnTo>
                <a:lnTo>
                  <a:pt x="1321259" y="876300"/>
                </a:lnTo>
                <a:lnTo>
                  <a:pt x="1330014" y="863600"/>
                </a:lnTo>
                <a:close/>
              </a:path>
              <a:path extrusionOk="0" h="2544445" w="4411980">
                <a:moveTo>
                  <a:pt x="2524097" y="863600"/>
                </a:moveTo>
                <a:lnTo>
                  <a:pt x="2504251" y="863600"/>
                </a:lnTo>
                <a:lnTo>
                  <a:pt x="2514790" y="876300"/>
                </a:lnTo>
                <a:lnTo>
                  <a:pt x="2522079" y="876300"/>
                </a:lnTo>
                <a:lnTo>
                  <a:pt x="2524097" y="863600"/>
                </a:lnTo>
                <a:close/>
              </a:path>
              <a:path extrusionOk="0" h="2544445" w="4411980">
                <a:moveTo>
                  <a:pt x="3781263" y="838200"/>
                </a:moveTo>
                <a:lnTo>
                  <a:pt x="2737082" y="838200"/>
                </a:lnTo>
                <a:lnTo>
                  <a:pt x="2737082" y="863600"/>
                </a:lnTo>
                <a:lnTo>
                  <a:pt x="2716978" y="863600"/>
                </a:lnTo>
                <a:lnTo>
                  <a:pt x="2713695" y="876300"/>
                </a:lnTo>
                <a:lnTo>
                  <a:pt x="2810343" y="876300"/>
                </a:lnTo>
                <a:lnTo>
                  <a:pt x="2814622" y="863600"/>
                </a:lnTo>
                <a:lnTo>
                  <a:pt x="2821073" y="850900"/>
                </a:lnTo>
                <a:lnTo>
                  <a:pt x="3772580" y="850900"/>
                </a:lnTo>
                <a:lnTo>
                  <a:pt x="3781263" y="838200"/>
                </a:lnTo>
                <a:close/>
              </a:path>
              <a:path extrusionOk="0" h="2544445" w="4411980">
                <a:moveTo>
                  <a:pt x="3912240" y="863600"/>
                </a:moveTo>
                <a:lnTo>
                  <a:pt x="3891387" y="863600"/>
                </a:lnTo>
                <a:lnTo>
                  <a:pt x="3894210" y="876300"/>
                </a:lnTo>
                <a:lnTo>
                  <a:pt x="3908495" y="876300"/>
                </a:lnTo>
                <a:lnTo>
                  <a:pt x="3912240" y="863600"/>
                </a:lnTo>
                <a:close/>
              </a:path>
              <a:path extrusionOk="0" h="2544445" w="4411980">
                <a:moveTo>
                  <a:pt x="1107379" y="850900"/>
                </a:moveTo>
                <a:lnTo>
                  <a:pt x="1076216" y="850900"/>
                </a:lnTo>
                <a:lnTo>
                  <a:pt x="1085443" y="863600"/>
                </a:lnTo>
                <a:lnTo>
                  <a:pt x="1110835" y="863600"/>
                </a:lnTo>
                <a:lnTo>
                  <a:pt x="1107379" y="850900"/>
                </a:lnTo>
                <a:close/>
              </a:path>
              <a:path extrusionOk="0" h="2544445" w="4411980">
                <a:moveTo>
                  <a:pt x="1311178" y="850900"/>
                </a:moveTo>
                <a:lnTo>
                  <a:pt x="1116019" y="850900"/>
                </a:lnTo>
                <a:lnTo>
                  <a:pt x="1110835" y="863600"/>
                </a:lnTo>
                <a:lnTo>
                  <a:pt x="1315153" y="863600"/>
                </a:lnTo>
                <a:lnTo>
                  <a:pt x="1311178" y="850900"/>
                </a:lnTo>
                <a:close/>
              </a:path>
              <a:path extrusionOk="0" h="2544445" w="4411980">
                <a:moveTo>
                  <a:pt x="1339980" y="850900"/>
                </a:moveTo>
                <a:lnTo>
                  <a:pt x="1334853" y="850900"/>
                </a:lnTo>
                <a:lnTo>
                  <a:pt x="1328389" y="863600"/>
                </a:lnTo>
                <a:lnTo>
                  <a:pt x="1338482" y="863600"/>
                </a:lnTo>
                <a:lnTo>
                  <a:pt x="1339980" y="850900"/>
                </a:lnTo>
                <a:close/>
              </a:path>
              <a:path extrusionOk="0" h="2544445" w="4411980">
                <a:moveTo>
                  <a:pt x="2512891" y="850900"/>
                </a:moveTo>
                <a:lnTo>
                  <a:pt x="2497741" y="850900"/>
                </a:lnTo>
                <a:lnTo>
                  <a:pt x="2493824" y="863600"/>
                </a:lnTo>
                <a:lnTo>
                  <a:pt x="2518824" y="863600"/>
                </a:lnTo>
                <a:lnTo>
                  <a:pt x="2512891" y="850900"/>
                </a:lnTo>
                <a:close/>
              </a:path>
              <a:path extrusionOk="0" h="2544445" w="4411980">
                <a:moveTo>
                  <a:pt x="2708243" y="838200"/>
                </a:moveTo>
                <a:lnTo>
                  <a:pt x="2560025" y="838200"/>
                </a:lnTo>
                <a:lnTo>
                  <a:pt x="2560097" y="850900"/>
                </a:lnTo>
                <a:lnTo>
                  <a:pt x="2557749" y="850900"/>
                </a:lnTo>
                <a:lnTo>
                  <a:pt x="2553155" y="863600"/>
                </a:lnTo>
                <a:lnTo>
                  <a:pt x="2681226" y="863600"/>
                </a:lnTo>
                <a:lnTo>
                  <a:pt x="2693282" y="850900"/>
                </a:lnTo>
                <a:lnTo>
                  <a:pt x="2708243" y="838200"/>
                </a:lnTo>
                <a:close/>
              </a:path>
              <a:path extrusionOk="0" h="2544445" w="4411980">
                <a:moveTo>
                  <a:pt x="3924567" y="850900"/>
                </a:moveTo>
                <a:lnTo>
                  <a:pt x="3915926" y="850900"/>
                </a:lnTo>
                <a:lnTo>
                  <a:pt x="3919382" y="863600"/>
                </a:lnTo>
                <a:lnTo>
                  <a:pt x="3924567" y="850900"/>
                </a:lnTo>
                <a:close/>
              </a:path>
              <a:path extrusionOk="0" h="2544445" w="4411980">
                <a:moveTo>
                  <a:pt x="1279073" y="825500"/>
                </a:moveTo>
                <a:lnTo>
                  <a:pt x="1158646" y="825500"/>
                </a:lnTo>
                <a:lnTo>
                  <a:pt x="1154901" y="838200"/>
                </a:lnTo>
                <a:lnTo>
                  <a:pt x="1049938" y="838200"/>
                </a:lnTo>
                <a:lnTo>
                  <a:pt x="1055738" y="850900"/>
                </a:lnTo>
                <a:lnTo>
                  <a:pt x="1293819" y="850900"/>
                </a:lnTo>
                <a:lnTo>
                  <a:pt x="1286927" y="838200"/>
                </a:lnTo>
                <a:lnTo>
                  <a:pt x="1279073" y="825500"/>
                </a:lnTo>
                <a:close/>
              </a:path>
              <a:path extrusionOk="0" h="2544445" w="4411980">
                <a:moveTo>
                  <a:pt x="1313943" y="838200"/>
                </a:moveTo>
                <a:lnTo>
                  <a:pt x="1312906" y="838200"/>
                </a:lnTo>
                <a:lnTo>
                  <a:pt x="1307549" y="850900"/>
                </a:lnTo>
                <a:lnTo>
                  <a:pt x="1311409" y="850900"/>
                </a:lnTo>
                <a:lnTo>
                  <a:pt x="1313943" y="838200"/>
                </a:lnTo>
                <a:close/>
              </a:path>
              <a:path extrusionOk="0" h="2544445" w="4411980">
                <a:moveTo>
                  <a:pt x="1351661" y="838200"/>
                </a:moveTo>
                <a:lnTo>
                  <a:pt x="1348224" y="838200"/>
                </a:lnTo>
                <a:lnTo>
                  <a:pt x="1342594" y="850900"/>
                </a:lnTo>
                <a:lnTo>
                  <a:pt x="1352825" y="850900"/>
                </a:lnTo>
                <a:lnTo>
                  <a:pt x="1351661" y="838200"/>
                </a:lnTo>
                <a:close/>
              </a:path>
              <a:path extrusionOk="0" h="2544445" w="4411980">
                <a:moveTo>
                  <a:pt x="1424368" y="825500"/>
                </a:moveTo>
                <a:lnTo>
                  <a:pt x="1408412" y="825500"/>
                </a:lnTo>
                <a:lnTo>
                  <a:pt x="1410255" y="838200"/>
                </a:lnTo>
                <a:lnTo>
                  <a:pt x="1413308" y="850900"/>
                </a:lnTo>
                <a:lnTo>
                  <a:pt x="1413884" y="850900"/>
                </a:lnTo>
                <a:lnTo>
                  <a:pt x="1420105" y="838200"/>
                </a:lnTo>
                <a:lnTo>
                  <a:pt x="1424368" y="825500"/>
                </a:lnTo>
                <a:close/>
              </a:path>
              <a:path extrusionOk="0" h="2544445" w="4411980">
                <a:moveTo>
                  <a:pt x="2523744" y="838200"/>
                </a:moveTo>
                <a:lnTo>
                  <a:pt x="2492557" y="838200"/>
                </a:lnTo>
                <a:lnTo>
                  <a:pt x="2500161" y="850900"/>
                </a:lnTo>
                <a:lnTo>
                  <a:pt x="2514734" y="850900"/>
                </a:lnTo>
                <a:lnTo>
                  <a:pt x="2523744" y="838200"/>
                </a:lnTo>
                <a:close/>
              </a:path>
              <a:path extrusionOk="0" h="2544445" w="4411980">
                <a:moveTo>
                  <a:pt x="3840869" y="685800"/>
                </a:moveTo>
                <a:lnTo>
                  <a:pt x="3832229" y="685800"/>
                </a:lnTo>
                <a:lnTo>
                  <a:pt x="3835224" y="698500"/>
                </a:lnTo>
                <a:lnTo>
                  <a:pt x="3832805" y="698500"/>
                </a:lnTo>
                <a:lnTo>
                  <a:pt x="3828427" y="711200"/>
                </a:lnTo>
                <a:lnTo>
                  <a:pt x="3824623" y="723900"/>
                </a:lnTo>
                <a:lnTo>
                  <a:pt x="3823178" y="736600"/>
                </a:lnTo>
                <a:lnTo>
                  <a:pt x="3824012" y="736600"/>
                </a:lnTo>
                <a:lnTo>
                  <a:pt x="3827045" y="749300"/>
                </a:lnTo>
                <a:lnTo>
                  <a:pt x="3829541" y="762000"/>
                </a:lnTo>
                <a:lnTo>
                  <a:pt x="3831336" y="774700"/>
                </a:lnTo>
                <a:lnTo>
                  <a:pt x="3832310" y="787400"/>
                </a:lnTo>
                <a:lnTo>
                  <a:pt x="3832344" y="800100"/>
                </a:lnTo>
                <a:lnTo>
                  <a:pt x="3832062" y="825142"/>
                </a:lnTo>
                <a:lnTo>
                  <a:pt x="3832058" y="825500"/>
                </a:lnTo>
                <a:lnTo>
                  <a:pt x="3832863" y="838200"/>
                </a:lnTo>
                <a:lnTo>
                  <a:pt x="3835050" y="850900"/>
                </a:lnTo>
                <a:lnTo>
                  <a:pt x="3843116" y="850900"/>
                </a:lnTo>
                <a:lnTo>
                  <a:pt x="3846572" y="838200"/>
                </a:lnTo>
                <a:lnTo>
                  <a:pt x="3844268" y="825500"/>
                </a:lnTo>
                <a:lnTo>
                  <a:pt x="3838213" y="825500"/>
                </a:lnTo>
                <a:lnTo>
                  <a:pt x="3836679" y="812800"/>
                </a:lnTo>
                <a:lnTo>
                  <a:pt x="3837154" y="800100"/>
                </a:lnTo>
                <a:lnTo>
                  <a:pt x="3839833" y="787400"/>
                </a:lnTo>
                <a:lnTo>
                  <a:pt x="3852505" y="787400"/>
                </a:lnTo>
                <a:lnTo>
                  <a:pt x="3846533" y="774700"/>
                </a:lnTo>
                <a:lnTo>
                  <a:pt x="3841618" y="749300"/>
                </a:lnTo>
                <a:lnTo>
                  <a:pt x="3838864" y="723900"/>
                </a:lnTo>
                <a:lnTo>
                  <a:pt x="3839372" y="711200"/>
                </a:lnTo>
                <a:lnTo>
                  <a:pt x="3841676" y="698500"/>
                </a:lnTo>
                <a:lnTo>
                  <a:pt x="3840869" y="685800"/>
                </a:lnTo>
                <a:close/>
              </a:path>
              <a:path extrusionOk="0" h="2544445" w="4411980">
                <a:moveTo>
                  <a:pt x="983661" y="825500"/>
                </a:moveTo>
                <a:lnTo>
                  <a:pt x="591926" y="825500"/>
                </a:lnTo>
                <a:lnTo>
                  <a:pt x="588736" y="838200"/>
                </a:lnTo>
                <a:lnTo>
                  <a:pt x="977945" y="838200"/>
                </a:lnTo>
                <a:lnTo>
                  <a:pt x="983661" y="825500"/>
                </a:lnTo>
                <a:close/>
              </a:path>
              <a:path extrusionOk="0" h="2544445" w="4411980">
                <a:moveTo>
                  <a:pt x="1137793" y="825500"/>
                </a:moveTo>
                <a:lnTo>
                  <a:pt x="1041118" y="825500"/>
                </a:lnTo>
                <a:lnTo>
                  <a:pt x="1045110" y="838200"/>
                </a:lnTo>
                <a:lnTo>
                  <a:pt x="1142114" y="838200"/>
                </a:lnTo>
                <a:lnTo>
                  <a:pt x="1137793" y="825500"/>
                </a:lnTo>
                <a:close/>
              </a:path>
              <a:path extrusionOk="0" h="2544445" w="4411980">
                <a:moveTo>
                  <a:pt x="1398735" y="825500"/>
                </a:moveTo>
                <a:lnTo>
                  <a:pt x="1389691" y="825500"/>
                </a:lnTo>
                <a:lnTo>
                  <a:pt x="1389000" y="838200"/>
                </a:lnTo>
                <a:lnTo>
                  <a:pt x="1401557" y="838200"/>
                </a:lnTo>
                <a:lnTo>
                  <a:pt x="1398735" y="825500"/>
                </a:lnTo>
                <a:close/>
              </a:path>
              <a:path extrusionOk="0" h="2544445" w="4411980">
                <a:moveTo>
                  <a:pt x="1441534" y="825500"/>
                </a:moveTo>
                <a:lnTo>
                  <a:pt x="1427939" y="825500"/>
                </a:lnTo>
                <a:lnTo>
                  <a:pt x="1430071" y="838200"/>
                </a:lnTo>
                <a:lnTo>
                  <a:pt x="1440785" y="838200"/>
                </a:lnTo>
                <a:lnTo>
                  <a:pt x="1441534" y="825500"/>
                </a:lnTo>
                <a:close/>
              </a:path>
              <a:path extrusionOk="0" h="2544445" w="4411980">
                <a:moveTo>
                  <a:pt x="3955211" y="825500"/>
                </a:moveTo>
                <a:lnTo>
                  <a:pt x="3942654" y="825500"/>
                </a:lnTo>
                <a:lnTo>
                  <a:pt x="3944267" y="838200"/>
                </a:lnTo>
                <a:lnTo>
                  <a:pt x="3954520" y="838200"/>
                </a:lnTo>
                <a:lnTo>
                  <a:pt x="3955211" y="825500"/>
                </a:lnTo>
                <a:close/>
              </a:path>
              <a:path extrusionOk="0" h="2544445" w="4411980">
                <a:moveTo>
                  <a:pt x="1104700" y="762000"/>
                </a:moveTo>
                <a:lnTo>
                  <a:pt x="538550" y="762000"/>
                </a:lnTo>
                <a:lnTo>
                  <a:pt x="552391" y="774700"/>
                </a:lnTo>
                <a:lnTo>
                  <a:pt x="570594" y="787400"/>
                </a:lnTo>
                <a:lnTo>
                  <a:pt x="586440" y="800100"/>
                </a:lnTo>
                <a:lnTo>
                  <a:pt x="593120" y="825142"/>
                </a:lnTo>
                <a:lnTo>
                  <a:pt x="593215" y="825500"/>
                </a:lnTo>
                <a:lnTo>
                  <a:pt x="996001" y="825500"/>
                </a:lnTo>
                <a:lnTo>
                  <a:pt x="1001101" y="812800"/>
                </a:lnTo>
                <a:lnTo>
                  <a:pt x="1230341" y="812800"/>
                </a:lnTo>
                <a:lnTo>
                  <a:pt x="1245115" y="800100"/>
                </a:lnTo>
                <a:lnTo>
                  <a:pt x="1265084" y="787400"/>
                </a:lnTo>
                <a:lnTo>
                  <a:pt x="997991" y="787400"/>
                </a:lnTo>
                <a:lnTo>
                  <a:pt x="997991" y="774700"/>
                </a:lnTo>
                <a:lnTo>
                  <a:pt x="1110169" y="774700"/>
                </a:lnTo>
                <a:lnTo>
                  <a:pt x="1104700" y="762000"/>
                </a:lnTo>
                <a:close/>
              </a:path>
              <a:path extrusionOk="0" h="2544445" w="4411980">
                <a:moveTo>
                  <a:pt x="1230341" y="812800"/>
                </a:moveTo>
                <a:lnTo>
                  <a:pt x="1030132" y="812800"/>
                </a:lnTo>
                <a:lnTo>
                  <a:pt x="1035901" y="825500"/>
                </a:lnTo>
                <a:lnTo>
                  <a:pt x="1227539" y="825500"/>
                </a:lnTo>
                <a:lnTo>
                  <a:pt x="1230341" y="812800"/>
                </a:lnTo>
                <a:close/>
              </a:path>
              <a:path extrusionOk="0" h="2544445" w="4411980">
                <a:moveTo>
                  <a:pt x="1292315" y="800100"/>
                </a:moveTo>
                <a:lnTo>
                  <a:pt x="1278921" y="800100"/>
                </a:lnTo>
                <a:lnTo>
                  <a:pt x="1262286" y="812800"/>
                </a:lnTo>
                <a:lnTo>
                  <a:pt x="1247066" y="825500"/>
                </a:lnTo>
                <a:lnTo>
                  <a:pt x="1276710" y="825500"/>
                </a:lnTo>
                <a:lnTo>
                  <a:pt x="1279888" y="812800"/>
                </a:lnTo>
                <a:lnTo>
                  <a:pt x="1297814" y="812800"/>
                </a:lnTo>
                <a:lnTo>
                  <a:pt x="1292315" y="800100"/>
                </a:lnTo>
                <a:close/>
              </a:path>
              <a:path extrusionOk="0" h="2544445" w="4411980">
                <a:moveTo>
                  <a:pt x="1405589" y="812800"/>
                </a:moveTo>
                <a:lnTo>
                  <a:pt x="1364519" y="812800"/>
                </a:lnTo>
                <a:lnTo>
                  <a:pt x="1370255" y="825500"/>
                </a:lnTo>
                <a:lnTo>
                  <a:pt x="1389614" y="825500"/>
                </a:lnTo>
                <a:lnTo>
                  <a:pt x="1405589" y="812800"/>
                </a:lnTo>
                <a:close/>
              </a:path>
              <a:path extrusionOk="0" h="2544445" w="4411980">
                <a:moveTo>
                  <a:pt x="1429783" y="812800"/>
                </a:moveTo>
                <a:lnTo>
                  <a:pt x="1413366" y="812800"/>
                </a:lnTo>
                <a:lnTo>
                  <a:pt x="1408642" y="825500"/>
                </a:lnTo>
                <a:lnTo>
                  <a:pt x="1427824" y="825500"/>
                </a:lnTo>
                <a:lnTo>
                  <a:pt x="1429783" y="812800"/>
                </a:lnTo>
                <a:close/>
              </a:path>
              <a:path extrusionOk="0" h="2544445" w="4411980">
                <a:moveTo>
                  <a:pt x="1407606" y="774700"/>
                </a:moveTo>
                <a:lnTo>
                  <a:pt x="1392744" y="774700"/>
                </a:lnTo>
                <a:lnTo>
                  <a:pt x="1385848" y="787400"/>
                </a:lnTo>
                <a:lnTo>
                  <a:pt x="1378228" y="787400"/>
                </a:lnTo>
                <a:lnTo>
                  <a:pt x="1367427" y="800100"/>
                </a:lnTo>
                <a:lnTo>
                  <a:pt x="1362150" y="812800"/>
                </a:lnTo>
                <a:lnTo>
                  <a:pt x="1429427" y="812800"/>
                </a:lnTo>
                <a:lnTo>
                  <a:pt x="1423180" y="800100"/>
                </a:lnTo>
                <a:lnTo>
                  <a:pt x="1390440" y="800100"/>
                </a:lnTo>
                <a:lnTo>
                  <a:pt x="1399311" y="787400"/>
                </a:lnTo>
                <a:lnTo>
                  <a:pt x="1407606" y="774700"/>
                </a:lnTo>
                <a:close/>
              </a:path>
              <a:path extrusionOk="0" h="2544445" w="4411980">
                <a:moveTo>
                  <a:pt x="3968575" y="800100"/>
                </a:moveTo>
                <a:lnTo>
                  <a:pt x="3958322" y="800100"/>
                </a:lnTo>
                <a:lnTo>
                  <a:pt x="3957631" y="812800"/>
                </a:lnTo>
                <a:lnTo>
                  <a:pt x="3970188" y="812800"/>
                </a:lnTo>
                <a:lnTo>
                  <a:pt x="3968575" y="800100"/>
                </a:lnTo>
                <a:close/>
              </a:path>
              <a:path extrusionOk="0" h="2544445" w="4411980">
                <a:moveTo>
                  <a:pt x="545221" y="774700"/>
                </a:moveTo>
                <a:lnTo>
                  <a:pt x="543602" y="774700"/>
                </a:lnTo>
                <a:lnTo>
                  <a:pt x="550255" y="787400"/>
                </a:lnTo>
                <a:lnTo>
                  <a:pt x="553198" y="787400"/>
                </a:lnTo>
                <a:lnTo>
                  <a:pt x="556136" y="800100"/>
                </a:lnTo>
                <a:lnTo>
                  <a:pt x="564421" y="800100"/>
                </a:lnTo>
                <a:lnTo>
                  <a:pt x="556742" y="787400"/>
                </a:lnTo>
                <a:lnTo>
                  <a:pt x="545221" y="774700"/>
                </a:lnTo>
                <a:close/>
              </a:path>
              <a:path extrusionOk="0" h="2544445" w="4411980">
                <a:moveTo>
                  <a:pt x="1329302" y="787400"/>
                </a:moveTo>
                <a:lnTo>
                  <a:pt x="1301213" y="787400"/>
                </a:lnTo>
                <a:lnTo>
                  <a:pt x="1309969" y="800100"/>
                </a:lnTo>
                <a:lnTo>
                  <a:pt x="1334670" y="800100"/>
                </a:lnTo>
                <a:lnTo>
                  <a:pt x="1329302" y="787400"/>
                </a:lnTo>
                <a:close/>
              </a:path>
              <a:path extrusionOk="0" h="2544445" w="4411980">
                <a:moveTo>
                  <a:pt x="1413250" y="787400"/>
                </a:moveTo>
                <a:lnTo>
                  <a:pt x="1401845" y="787400"/>
                </a:lnTo>
                <a:lnTo>
                  <a:pt x="1390440" y="800100"/>
                </a:lnTo>
                <a:lnTo>
                  <a:pt x="1423180" y="800100"/>
                </a:lnTo>
                <a:lnTo>
                  <a:pt x="1413250" y="787400"/>
                </a:lnTo>
                <a:close/>
              </a:path>
              <a:path extrusionOk="0" h="2544445" w="4411980">
                <a:moveTo>
                  <a:pt x="3855922" y="787400"/>
                </a:moveTo>
                <a:lnTo>
                  <a:pt x="3846111" y="787400"/>
                </a:lnTo>
                <a:lnTo>
                  <a:pt x="3849798" y="800100"/>
                </a:lnTo>
                <a:lnTo>
                  <a:pt x="3856379" y="800100"/>
                </a:lnTo>
                <a:lnTo>
                  <a:pt x="3855922" y="787400"/>
                </a:lnTo>
                <a:close/>
              </a:path>
              <a:path extrusionOk="0" h="2544445" w="4411980">
                <a:moveTo>
                  <a:pt x="3985165" y="787400"/>
                </a:moveTo>
                <a:lnTo>
                  <a:pt x="3972607" y="787400"/>
                </a:lnTo>
                <a:lnTo>
                  <a:pt x="3975833" y="800100"/>
                </a:lnTo>
                <a:lnTo>
                  <a:pt x="3984474" y="800100"/>
                </a:lnTo>
                <a:lnTo>
                  <a:pt x="3985165" y="787400"/>
                </a:lnTo>
                <a:close/>
              </a:path>
              <a:path extrusionOk="0" h="2544445" w="4411980">
                <a:moveTo>
                  <a:pt x="1283471" y="774700"/>
                </a:moveTo>
                <a:lnTo>
                  <a:pt x="1007956" y="774700"/>
                </a:lnTo>
                <a:lnTo>
                  <a:pt x="1007956" y="787400"/>
                </a:lnTo>
                <a:lnTo>
                  <a:pt x="1265084" y="787400"/>
                </a:lnTo>
                <a:lnTo>
                  <a:pt x="1283471" y="774700"/>
                </a:lnTo>
                <a:close/>
              </a:path>
              <a:path extrusionOk="0" h="2544445" w="4411980">
                <a:moveTo>
                  <a:pt x="1359392" y="762000"/>
                </a:moveTo>
                <a:lnTo>
                  <a:pt x="1115443" y="762000"/>
                </a:lnTo>
                <a:lnTo>
                  <a:pt x="1110169" y="774700"/>
                </a:lnTo>
                <a:lnTo>
                  <a:pt x="1353181" y="774700"/>
                </a:lnTo>
                <a:lnTo>
                  <a:pt x="1359392" y="762000"/>
                </a:lnTo>
                <a:close/>
              </a:path>
              <a:path extrusionOk="0" h="2544445" w="4411980">
                <a:moveTo>
                  <a:pt x="2039971" y="762000"/>
                </a:moveTo>
                <a:lnTo>
                  <a:pt x="2026313" y="762000"/>
                </a:lnTo>
                <a:lnTo>
                  <a:pt x="2022935" y="774700"/>
                </a:lnTo>
                <a:lnTo>
                  <a:pt x="2027570" y="774700"/>
                </a:lnTo>
                <a:lnTo>
                  <a:pt x="2039971" y="762000"/>
                </a:lnTo>
                <a:close/>
              </a:path>
              <a:path extrusionOk="0" h="2544445" w="4411980">
                <a:moveTo>
                  <a:pt x="3996916" y="762000"/>
                </a:moveTo>
                <a:lnTo>
                  <a:pt x="3980326" y="762000"/>
                </a:lnTo>
                <a:lnTo>
                  <a:pt x="3984243" y="774700"/>
                </a:lnTo>
                <a:lnTo>
                  <a:pt x="3996916" y="774700"/>
                </a:lnTo>
                <a:lnTo>
                  <a:pt x="3996916" y="762000"/>
                </a:lnTo>
                <a:close/>
              </a:path>
              <a:path extrusionOk="0" h="2544445" w="4411980">
                <a:moveTo>
                  <a:pt x="467773" y="723900"/>
                </a:moveTo>
                <a:lnTo>
                  <a:pt x="464524" y="723900"/>
                </a:lnTo>
                <a:lnTo>
                  <a:pt x="466172" y="736600"/>
                </a:lnTo>
                <a:lnTo>
                  <a:pt x="472871" y="749300"/>
                </a:lnTo>
                <a:lnTo>
                  <a:pt x="476356" y="762000"/>
                </a:lnTo>
                <a:lnTo>
                  <a:pt x="477992" y="749300"/>
                </a:lnTo>
                <a:lnTo>
                  <a:pt x="476189" y="749300"/>
                </a:lnTo>
                <a:lnTo>
                  <a:pt x="470717" y="736600"/>
                </a:lnTo>
                <a:lnTo>
                  <a:pt x="467773" y="723900"/>
                </a:lnTo>
                <a:close/>
              </a:path>
              <a:path extrusionOk="0" h="2544445" w="4411980">
                <a:moveTo>
                  <a:pt x="1076246" y="736600"/>
                </a:moveTo>
                <a:lnTo>
                  <a:pt x="529915" y="736600"/>
                </a:lnTo>
                <a:lnTo>
                  <a:pt x="528556" y="749300"/>
                </a:lnTo>
                <a:lnTo>
                  <a:pt x="525792" y="749300"/>
                </a:lnTo>
                <a:lnTo>
                  <a:pt x="526701" y="762000"/>
                </a:lnTo>
                <a:lnTo>
                  <a:pt x="1097460" y="762000"/>
                </a:lnTo>
                <a:lnTo>
                  <a:pt x="1076246" y="736600"/>
                </a:lnTo>
                <a:close/>
              </a:path>
              <a:path extrusionOk="0" h="2544445" w="4411980">
                <a:moveTo>
                  <a:pt x="1225043" y="584200"/>
                </a:moveTo>
                <a:lnTo>
                  <a:pt x="1136584" y="584200"/>
                </a:lnTo>
                <a:lnTo>
                  <a:pt x="1132462" y="597370"/>
                </a:lnTo>
                <a:lnTo>
                  <a:pt x="1131630" y="609600"/>
                </a:lnTo>
                <a:lnTo>
                  <a:pt x="1124257" y="609600"/>
                </a:lnTo>
                <a:lnTo>
                  <a:pt x="1125293" y="622300"/>
                </a:lnTo>
                <a:lnTo>
                  <a:pt x="1132955" y="635000"/>
                </a:lnTo>
                <a:lnTo>
                  <a:pt x="1139932" y="647700"/>
                </a:lnTo>
                <a:lnTo>
                  <a:pt x="1142459" y="660400"/>
                </a:lnTo>
                <a:lnTo>
                  <a:pt x="1140537" y="673100"/>
                </a:lnTo>
                <a:lnTo>
                  <a:pt x="1130381" y="685800"/>
                </a:lnTo>
                <a:lnTo>
                  <a:pt x="1127533" y="698500"/>
                </a:lnTo>
                <a:lnTo>
                  <a:pt x="1125667" y="711200"/>
                </a:lnTo>
                <a:lnTo>
                  <a:pt x="1124833" y="723900"/>
                </a:lnTo>
                <a:lnTo>
                  <a:pt x="1124054" y="736600"/>
                </a:lnTo>
                <a:lnTo>
                  <a:pt x="1122363" y="749300"/>
                </a:lnTo>
                <a:lnTo>
                  <a:pt x="1119559" y="762000"/>
                </a:lnTo>
                <a:lnTo>
                  <a:pt x="1385313" y="762000"/>
                </a:lnTo>
                <a:lnTo>
                  <a:pt x="1393121" y="749300"/>
                </a:lnTo>
                <a:lnTo>
                  <a:pt x="1399772" y="749300"/>
                </a:lnTo>
                <a:lnTo>
                  <a:pt x="1400290" y="736600"/>
                </a:lnTo>
                <a:lnTo>
                  <a:pt x="1398958" y="723900"/>
                </a:lnTo>
                <a:lnTo>
                  <a:pt x="1349542" y="723900"/>
                </a:lnTo>
                <a:lnTo>
                  <a:pt x="1349891" y="711200"/>
                </a:lnTo>
                <a:lnTo>
                  <a:pt x="1355662" y="711200"/>
                </a:lnTo>
                <a:lnTo>
                  <a:pt x="1364738" y="698500"/>
                </a:lnTo>
                <a:lnTo>
                  <a:pt x="1373677" y="698500"/>
                </a:lnTo>
                <a:lnTo>
                  <a:pt x="1364518" y="685800"/>
                </a:lnTo>
                <a:lnTo>
                  <a:pt x="1357318" y="685800"/>
                </a:lnTo>
                <a:lnTo>
                  <a:pt x="1350175" y="673100"/>
                </a:lnTo>
                <a:lnTo>
                  <a:pt x="1335487" y="673100"/>
                </a:lnTo>
                <a:lnTo>
                  <a:pt x="1330936" y="660400"/>
                </a:lnTo>
                <a:lnTo>
                  <a:pt x="1326385" y="660400"/>
                </a:lnTo>
                <a:lnTo>
                  <a:pt x="1324196" y="647700"/>
                </a:lnTo>
                <a:lnTo>
                  <a:pt x="1324542" y="647700"/>
                </a:lnTo>
                <a:lnTo>
                  <a:pt x="1318436" y="635000"/>
                </a:lnTo>
                <a:lnTo>
                  <a:pt x="1313963" y="635000"/>
                </a:lnTo>
                <a:lnTo>
                  <a:pt x="1309911" y="622300"/>
                </a:lnTo>
                <a:lnTo>
                  <a:pt x="1243495" y="622300"/>
                </a:lnTo>
                <a:lnTo>
                  <a:pt x="1229149" y="596932"/>
                </a:lnTo>
                <a:lnTo>
                  <a:pt x="1225343" y="596932"/>
                </a:lnTo>
                <a:lnTo>
                  <a:pt x="1225043" y="584200"/>
                </a:lnTo>
                <a:close/>
              </a:path>
              <a:path extrusionOk="0" h="2544445" w="4411980">
                <a:moveTo>
                  <a:pt x="2104601" y="736600"/>
                </a:moveTo>
                <a:lnTo>
                  <a:pt x="2046282" y="736600"/>
                </a:lnTo>
                <a:lnTo>
                  <a:pt x="2049850" y="749300"/>
                </a:lnTo>
                <a:lnTo>
                  <a:pt x="2047110" y="749300"/>
                </a:lnTo>
                <a:lnTo>
                  <a:pt x="2037955" y="762000"/>
                </a:lnTo>
                <a:lnTo>
                  <a:pt x="2090978" y="762000"/>
                </a:lnTo>
                <a:lnTo>
                  <a:pt x="2099345" y="749300"/>
                </a:lnTo>
                <a:lnTo>
                  <a:pt x="2104601" y="736600"/>
                </a:lnTo>
                <a:close/>
              </a:path>
              <a:path extrusionOk="0" h="2544445" w="4411980">
                <a:moveTo>
                  <a:pt x="2001419" y="723900"/>
                </a:moveTo>
                <a:lnTo>
                  <a:pt x="1969726" y="723900"/>
                </a:lnTo>
                <a:lnTo>
                  <a:pt x="1967693" y="736600"/>
                </a:lnTo>
                <a:lnTo>
                  <a:pt x="1967281" y="749300"/>
                </a:lnTo>
                <a:lnTo>
                  <a:pt x="1969926" y="749300"/>
                </a:lnTo>
                <a:lnTo>
                  <a:pt x="1979718" y="736600"/>
                </a:lnTo>
                <a:lnTo>
                  <a:pt x="1990951" y="736600"/>
                </a:lnTo>
                <a:lnTo>
                  <a:pt x="2001419" y="723900"/>
                </a:lnTo>
                <a:close/>
              </a:path>
              <a:path extrusionOk="0" h="2544445" w="4411980">
                <a:moveTo>
                  <a:pt x="4074910" y="622300"/>
                </a:moveTo>
                <a:lnTo>
                  <a:pt x="4011144" y="622300"/>
                </a:lnTo>
                <a:lnTo>
                  <a:pt x="4004807" y="635000"/>
                </a:lnTo>
                <a:lnTo>
                  <a:pt x="4000084" y="647700"/>
                </a:lnTo>
                <a:lnTo>
                  <a:pt x="3994354" y="660400"/>
                </a:lnTo>
                <a:lnTo>
                  <a:pt x="3992135" y="685800"/>
                </a:lnTo>
                <a:lnTo>
                  <a:pt x="3993458" y="711200"/>
                </a:lnTo>
                <a:lnTo>
                  <a:pt x="3998356" y="736600"/>
                </a:lnTo>
                <a:lnTo>
                  <a:pt x="4004289" y="749300"/>
                </a:lnTo>
                <a:lnTo>
                  <a:pt x="4016328" y="736600"/>
                </a:lnTo>
                <a:lnTo>
                  <a:pt x="4021516" y="723900"/>
                </a:lnTo>
                <a:lnTo>
                  <a:pt x="4038966" y="723900"/>
                </a:lnTo>
                <a:lnTo>
                  <a:pt x="4040579" y="711200"/>
                </a:lnTo>
                <a:lnTo>
                  <a:pt x="4038685" y="711200"/>
                </a:lnTo>
                <a:lnTo>
                  <a:pt x="4044107" y="698500"/>
                </a:lnTo>
                <a:lnTo>
                  <a:pt x="4052143" y="685800"/>
                </a:lnTo>
                <a:lnTo>
                  <a:pt x="4066731" y="685800"/>
                </a:lnTo>
                <a:lnTo>
                  <a:pt x="4064542" y="673100"/>
                </a:lnTo>
                <a:lnTo>
                  <a:pt x="4063971" y="673100"/>
                </a:lnTo>
                <a:lnTo>
                  <a:pt x="4066803" y="660400"/>
                </a:lnTo>
                <a:lnTo>
                  <a:pt x="4071557" y="647700"/>
                </a:lnTo>
                <a:lnTo>
                  <a:pt x="4076466" y="647700"/>
                </a:lnTo>
                <a:lnTo>
                  <a:pt x="4073643" y="635000"/>
                </a:lnTo>
                <a:lnTo>
                  <a:pt x="4075889" y="635000"/>
                </a:lnTo>
                <a:lnTo>
                  <a:pt x="4074910" y="622300"/>
                </a:lnTo>
                <a:close/>
              </a:path>
              <a:path extrusionOk="0" h="2544445" w="4411980">
                <a:moveTo>
                  <a:pt x="1000353" y="660400"/>
                </a:moveTo>
                <a:lnTo>
                  <a:pt x="490001" y="660400"/>
                </a:lnTo>
                <a:lnTo>
                  <a:pt x="496374" y="673100"/>
                </a:lnTo>
                <a:lnTo>
                  <a:pt x="499433" y="685800"/>
                </a:lnTo>
                <a:lnTo>
                  <a:pt x="497323" y="698500"/>
                </a:lnTo>
                <a:lnTo>
                  <a:pt x="494841" y="711200"/>
                </a:lnTo>
                <a:lnTo>
                  <a:pt x="513701" y="711200"/>
                </a:lnTo>
                <a:lnTo>
                  <a:pt x="516570" y="723900"/>
                </a:lnTo>
                <a:lnTo>
                  <a:pt x="515320" y="723900"/>
                </a:lnTo>
                <a:lnTo>
                  <a:pt x="510284" y="736600"/>
                </a:lnTo>
                <a:lnTo>
                  <a:pt x="1070599" y="736600"/>
                </a:lnTo>
                <a:lnTo>
                  <a:pt x="1068711" y="723900"/>
                </a:lnTo>
                <a:lnTo>
                  <a:pt x="1069361" y="711200"/>
                </a:lnTo>
                <a:lnTo>
                  <a:pt x="1071550" y="685800"/>
                </a:lnTo>
                <a:lnTo>
                  <a:pt x="1038060" y="685800"/>
                </a:lnTo>
                <a:lnTo>
                  <a:pt x="1026008" y="673100"/>
                </a:lnTo>
                <a:lnTo>
                  <a:pt x="1013383" y="673100"/>
                </a:lnTo>
                <a:lnTo>
                  <a:pt x="1000353" y="660400"/>
                </a:lnTo>
                <a:close/>
              </a:path>
              <a:path extrusionOk="0" h="2544445" w="4411980">
                <a:moveTo>
                  <a:pt x="1092517" y="723900"/>
                </a:moveTo>
                <a:lnTo>
                  <a:pt x="1078347" y="723900"/>
                </a:lnTo>
                <a:lnTo>
                  <a:pt x="1082840" y="736600"/>
                </a:lnTo>
                <a:lnTo>
                  <a:pt x="1095072" y="736600"/>
                </a:lnTo>
                <a:lnTo>
                  <a:pt x="1092517" y="723900"/>
                </a:lnTo>
                <a:close/>
              </a:path>
              <a:path extrusionOk="0" h="2544445" w="4411980">
                <a:moveTo>
                  <a:pt x="2106099" y="723900"/>
                </a:moveTo>
                <a:lnTo>
                  <a:pt x="2035881" y="723900"/>
                </a:lnTo>
                <a:lnTo>
                  <a:pt x="2027298" y="736600"/>
                </a:lnTo>
                <a:lnTo>
                  <a:pt x="2107193" y="736600"/>
                </a:lnTo>
                <a:lnTo>
                  <a:pt x="2106099" y="723900"/>
                </a:lnTo>
                <a:close/>
              </a:path>
              <a:path extrusionOk="0" h="2544445" w="4411980">
                <a:moveTo>
                  <a:pt x="1087967" y="711200"/>
                </a:moveTo>
                <a:lnTo>
                  <a:pt x="1083128" y="711200"/>
                </a:lnTo>
                <a:lnTo>
                  <a:pt x="1081746" y="723900"/>
                </a:lnTo>
                <a:lnTo>
                  <a:pt x="1090098" y="723900"/>
                </a:lnTo>
                <a:lnTo>
                  <a:pt x="1087967" y="711200"/>
                </a:lnTo>
                <a:close/>
              </a:path>
              <a:path extrusionOk="0" h="2544445" w="4411980">
                <a:moveTo>
                  <a:pt x="1394342" y="711200"/>
                </a:moveTo>
                <a:lnTo>
                  <a:pt x="1371546" y="711200"/>
                </a:lnTo>
                <a:lnTo>
                  <a:pt x="1358816" y="723900"/>
                </a:lnTo>
                <a:lnTo>
                  <a:pt x="1398958" y="723900"/>
                </a:lnTo>
                <a:lnTo>
                  <a:pt x="1394342" y="711200"/>
                </a:lnTo>
                <a:close/>
              </a:path>
              <a:path extrusionOk="0" h="2544445" w="4411980">
                <a:moveTo>
                  <a:pt x="2011599" y="711200"/>
                </a:moveTo>
                <a:lnTo>
                  <a:pt x="1976377" y="711200"/>
                </a:lnTo>
                <a:lnTo>
                  <a:pt x="1976492" y="723900"/>
                </a:lnTo>
                <a:lnTo>
                  <a:pt x="2007951" y="723900"/>
                </a:lnTo>
                <a:lnTo>
                  <a:pt x="2011599" y="711200"/>
                </a:lnTo>
                <a:close/>
              </a:path>
              <a:path extrusionOk="0" h="2544445" w="4411980">
                <a:moveTo>
                  <a:pt x="2053680" y="660400"/>
                </a:moveTo>
                <a:lnTo>
                  <a:pt x="2023554" y="660400"/>
                </a:lnTo>
                <a:lnTo>
                  <a:pt x="2022756" y="673100"/>
                </a:lnTo>
                <a:lnTo>
                  <a:pt x="2026765" y="673100"/>
                </a:lnTo>
                <a:lnTo>
                  <a:pt x="2033777" y="685800"/>
                </a:lnTo>
                <a:lnTo>
                  <a:pt x="2049590" y="685800"/>
                </a:lnTo>
                <a:lnTo>
                  <a:pt x="2050397" y="698500"/>
                </a:lnTo>
                <a:lnTo>
                  <a:pt x="2051549" y="711200"/>
                </a:lnTo>
                <a:lnTo>
                  <a:pt x="2049130" y="711200"/>
                </a:lnTo>
                <a:lnTo>
                  <a:pt x="2040892" y="723900"/>
                </a:lnTo>
                <a:lnTo>
                  <a:pt x="2087268" y="723900"/>
                </a:lnTo>
                <a:lnTo>
                  <a:pt x="2084786" y="711200"/>
                </a:lnTo>
                <a:lnTo>
                  <a:pt x="2080736" y="698500"/>
                </a:lnTo>
                <a:lnTo>
                  <a:pt x="2072948" y="685800"/>
                </a:lnTo>
                <a:lnTo>
                  <a:pt x="2053680" y="660400"/>
                </a:lnTo>
                <a:close/>
              </a:path>
              <a:path extrusionOk="0" h="2544445" w="4411980">
                <a:moveTo>
                  <a:pt x="4202328" y="711200"/>
                </a:moveTo>
                <a:lnTo>
                  <a:pt x="4195876" y="711200"/>
                </a:lnTo>
                <a:lnTo>
                  <a:pt x="4193284" y="723900"/>
                </a:lnTo>
                <a:lnTo>
                  <a:pt x="4205151" y="723900"/>
                </a:lnTo>
                <a:lnTo>
                  <a:pt x="4202328" y="711200"/>
                </a:lnTo>
                <a:close/>
              </a:path>
              <a:path extrusionOk="0" h="2544445" w="4411980">
                <a:moveTo>
                  <a:pt x="64253" y="698499"/>
                </a:moveTo>
                <a:lnTo>
                  <a:pt x="43397" y="698499"/>
                </a:lnTo>
                <a:lnTo>
                  <a:pt x="47750" y="711199"/>
                </a:lnTo>
                <a:lnTo>
                  <a:pt x="60509" y="711199"/>
                </a:lnTo>
                <a:lnTo>
                  <a:pt x="64253" y="698499"/>
                </a:lnTo>
                <a:close/>
              </a:path>
              <a:path extrusionOk="0" h="2544445" w="4411980">
                <a:moveTo>
                  <a:pt x="468770" y="698500"/>
                </a:moveTo>
                <a:lnTo>
                  <a:pt x="452209" y="698500"/>
                </a:lnTo>
                <a:lnTo>
                  <a:pt x="458528" y="711200"/>
                </a:lnTo>
                <a:lnTo>
                  <a:pt x="468770" y="711200"/>
                </a:lnTo>
                <a:lnTo>
                  <a:pt x="468770" y="698500"/>
                </a:lnTo>
                <a:close/>
              </a:path>
              <a:path extrusionOk="0" h="2544445" w="4411980">
                <a:moveTo>
                  <a:pt x="2012912" y="685800"/>
                </a:moveTo>
                <a:lnTo>
                  <a:pt x="1985018" y="685800"/>
                </a:lnTo>
                <a:lnTo>
                  <a:pt x="1984211" y="698500"/>
                </a:lnTo>
                <a:lnTo>
                  <a:pt x="1970041" y="698500"/>
                </a:lnTo>
                <a:lnTo>
                  <a:pt x="1968658" y="711200"/>
                </a:lnTo>
                <a:lnTo>
                  <a:pt x="2013416" y="711200"/>
                </a:lnTo>
                <a:lnTo>
                  <a:pt x="2013979" y="698500"/>
                </a:lnTo>
                <a:lnTo>
                  <a:pt x="2012912" y="685800"/>
                </a:lnTo>
                <a:close/>
              </a:path>
              <a:path extrusionOk="0" h="2544445" w="4411980">
                <a:moveTo>
                  <a:pt x="2213411" y="647700"/>
                </a:moveTo>
                <a:lnTo>
                  <a:pt x="2203390" y="647700"/>
                </a:lnTo>
                <a:lnTo>
                  <a:pt x="2200856" y="660400"/>
                </a:lnTo>
                <a:lnTo>
                  <a:pt x="2200741" y="673100"/>
                </a:lnTo>
                <a:lnTo>
                  <a:pt x="2202872" y="698500"/>
                </a:lnTo>
                <a:lnTo>
                  <a:pt x="2204830" y="711200"/>
                </a:lnTo>
                <a:lnTo>
                  <a:pt x="2260904" y="711200"/>
                </a:lnTo>
                <a:lnTo>
                  <a:pt x="2258920" y="698500"/>
                </a:lnTo>
                <a:lnTo>
                  <a:pt x="2217100" y="698500"/>
                </a:lnTo>
                <a:lnTo>
                  <a:pt x="2211224" y="685800"/>
                </a:lnTo>
                <a:lnTo>
                  <a:pt x="2208402" y="685800"/>
                </a:lnTo>
                <a:lnTo>
                  <a:pt x="2210187" y="673100"/>
                </a:lnTo>
                <a:lnTo>
                  <a:pt x="2214236" y="660400"/>
                </a:lnTo>
                <a:lnTo>
                  <a:pt x="2215314" y="660400"/>
                </a:lnTo>
                <a:lnTo>
                  <a:pt x="2213411" y="647700"/>
                </a:lnTo>
                <a:close/>
              </a:path>
              <a:path extrusionOk="0" h="2544445" w="4411980">
                <a:moveTo>
                  <a:pt x="3764085" y="698500"/>
                </a:moveTo>
                <a:lnTo>
                  <a:pt x="2286915" y="698500"/>
                </a:lnTo>
                <a:lnTo>
                  <a:pt x="2272650" y="711200"/>
                </a:lnTo>
                <a:lnTo>
                  <a:pt x="3767116" y="711200"/>
                </a:lnTo>
                <a:lnTo>
                  <a:pt x="3764085" y="698500"/>
                </a:lnTo>
                <a:close/>
              </a:path>
              <a:path extrusionOk="0" h="2544445" w="4411980">
                <a:moveTo>
                  <a:pt x="3798088" y="698500"/>
                </a:moveTo>
                <a:lnTo>
                  <a:pt x="3790640" y="698500"/>
                </a:lnTo>
                <a:lnTo>
                  <a:pt x="3783137" y="711200"/>
                </a:lnTo>
                <a:lnTo>
                  <a:pt x="3805292" y="711200"/>
                </a:lnTo>
                <a:lnTo>
                  <a:pt x="3798088" y="698500"/>
                </a:lnTo>
                <a:close/>
              </a:path>
              <a:path extrusionOk="0" h="2544445" w="4411980">
                <a:moveTo>
                  <a:pt x="92294" y="685799"/>
                </a:moveTo>
                <a:lnTo>
                  <a:pt x="79702" y="685799"/>
                </a:lnTo>
                <a:lnTo>
                  <a:pt x="82922" y="698499"/>
                </a:lnTo>
                <a:lnTo>
                  <a:pt x="91568" y="698499"/>
                </a:lnTo>
                <a:lnTo>
                  <a:pt x="92294" y="685799"/>
                </a:lnTo>
                <a:close/>
              </a:path>
              <a:path extrusionOk="0" h="2544445" w="4411980">
                <a:moveTo>
                  <a:pt x="2314821" y="685800"/>
                </a:moveTo>
                <a:lnTo>
                  <a:pt x="2308638" y="685800"/>
                </a:lnTo>
                <a:lnTo>
                  <a:pt x="2299745" y="698500"/>
                </a:lnTo>
                <a:lnTo>
                  <a:pt x="2319518" y="698500"/>
                </a:lnTo>
                <a:lnTo>
                  <a:pt x="2314821" y="685800"/>
                </a:lnTo>
                <a:close/>
              </a:path>
              <a:path extrusionOk="0" h="2544445" w="4411980">
                <a:moveTo>
                  <a:pt x="3742023" y="685800"/>
                </a:moveTo>
                <a:lnTo>
                  <a:pt x="2342156" y="685800"/>
                </a:lnTo>
                <a:lnTo>
                  <a:pt x="2334212" y="698500"/>
                </a:lnTo>
                <a:lnTo>
                  <a:pt x="3758900" y="698500"/>
                </a:lnTo>
                <a:lnTo>
                  <a:pt x="3742023" y="685800"/>
                </a:lnTo>
                <a:close/>
              </a:path>
              <a:path extrusionOk="0" h="2544445" w="4411980">
                <a:moveTo>
                  <a:pt x="4142363" y="685800"/>
                </a:moveTo>
                <a:lnTo>
                  <a:pt x="4133320" y="685800"/>
                </a:lnTo>
                <a:lnTo>
                  <a:pt x="4132571" y="698500"/>
                </a:lnTo>
                <a:lnTo>
                  <a:pt x="4145186" y="698500"/>
                </a:lnTo>
                <a:lnTo>
                  <a:pt x="4142363" y="685800"/>
                </a:lnTo>
                <a:close/>
              </a:path>
              <a:path extrusionOk="0" h="2544445" w="4411980">
                <a:moveTo>
                  <a:pt x="196509" y="673099"/>
                </a:moveTo>
                <a:lnTo>
                  <a:pt x="186250" y="673099"/>
                </a:lnTo>
                <a:lnTo>
                  <a:pt x="187857" y="685799"/>
                </a:lnTo>
                <a:lnTo>
                  <a:pt x="191302" y="685799"/>
                </a:lnTo>
                <a:lnTo>
                  <a:pt x="196509" y="673099"/>
                </a:lnTo>
                <a:close/>
              </a:path>
              <a:path extrusionOk="0" h="2544445" w="4411980">
                <a:moveTo>
                  <a:pt x="466488" y="660400"/>
                </a:moveTo>
                <a:lnTo>
                  <a:pt x="455590" y="660400"/>
                </a:lnTo>
                <a:lnTo>
                  <a:pt x="453764" y="673100"/>
                </a:lnTo>
                <a:lnTo>
                  <a:pt x="458101" y="685800"/>
                </a:lnTo>
                <a:lnTo>
                  <a:pt x="468343" y="685800"/>
                </a:lnTo>
                <a:lnTo>
                  <a:pt x="466488" y="660400"/>
                </a:lnTo>
                <a:close/>
              </a:path>
              <a:path extrusionOk="0" h="2544445" w="4411980">
                <a:moveTo>
                  <a:pt x="2232307" y="673100"/>
                </a:moveTo>
                <a:lnTo>
                  <a:pt x="2224473" y="673100"/>
                </a:lnTo>
                <a:lnTo>
                  <a:pt x="2221305" y="685800"/>
                </a:lnTo>
                <a:lnTo>
                  <a:pt x="2237837" y="685800"/>
                </a:lnTo>
                <a:lnTo>
                  <a:pt x="2232307" y="673100"/>
                </a:lnTo>
                <a:close/>
              </a:path>
              <a:path extrusionOk="0" h="2544445" w="4411980">
                <a:moveTo>
                  <a:pt x="2273320" y="673100"/>
                </a:moveTo>
                <a:lnTo>
                  <a:pt x="2267560" y="673100"/>
                </a:lnTo>
                <a:lnTo>
                  <a:pt x="2266869" y="685800"/>
                </a:lnTo>
                <a:lnTo>
                  <a:pt x="2276143" y="685800"/>
                </a:lnTo>
                <a:lnTo>
                  <a:pt x="2273320" y="673100"/>
                </a:lnTo>
                <a:close/>
              </a:path>
              <a:path extrusionOk="0" h="2544445" w="4411980">
                <a:moveTo>
                  <a:pt x="3748186" y="673100"/>
                </a:moveTo>
                <a:lnTo>
                  <a:pt x="2354044" y="673100"/>
                </a:lnTo>
                <a:lnTo>
                  <a:pt x="2349733" y="685800"/>
                </a:lnTo>
                <a:lnTo>
                  <a:pt x="3741620" y="685800"/>
                </a:lnTo>
                <a:lnTo>
                  <a:pt x="3748186" y="673100"/>
                </a:lnTo>
                <a:close/>
              </a:path>
              <a:path extrusionOk="0" h="2544445" w="4411980">
                <a:moveTo>
                  <a:pt x="4119437" y="673100"/>
                </a:moveTo>
                <a:lnTo>
                  <a:pt x="4109184" y="673100"/>
                </a:lnTo>
                <a:lnTo>
                  <a:pt x="4110797" y="685800"/>
                </a:lnTo>
                <a:lnTo>
                  <a:pt x="4114253" y="685800"/>
                </a:lnTo>
                <a:lnTo>
                  <a:pt x="4119437" y="673100"/>
                </a:lnTo>
                <a:close/>
              </a:path>
              <a:path extrusionOk="0" h="2544445" w="4411980">
                <a:moveTo>
                  <a:pt x="216808" y="584199"/>
                </a:moveTo>
                <a:lnTo>
                  <a:pt x="112829" y="584199"/>
                </a:lnTo>
                <a:lnTo>
                  <a:pt x="121383" y="596932"/>
                </a:lnTo>
                <a:lnTo>
                  <a:pt x="135077" y="609599"/>
                </a:lnTo>
                <a:lnTo>
                  <a:pt x="171419" y="609599"/>
                </a:lnTo>
                <a:lnTo>
                  <a:pt x="168894" y="622299"/>
                </a:lnTo>
                <a:lnTo>
                  <a:pt x="162374" y="634999"/>
                </a:lnTo>
                <a:lnTo>
                  <a:pt x="151170" y="647699"/>
                </a:lnTo>
                <a:lnTo>
                  <a:pt x="135710" y="660399"/>
                </a:lnTo>
                <a:lnTo>
                  <a:pt x="116424" y="673099"/>
                </a:lnTo>
                <a:lnTo>
                  <a:pt x="130309" y="673099"/>
                </a:lnTo>
                <a:lnTo>
                  <a:pt x="143440" y="660399"/>
                </a:lnTo>
                <a:lnTo>
                  <a:pt x="147760" y="660399"/>
                </a:lnTo>
                <a:lnTo>
                  <a:pt x="153974" y="647699"/>
                </a:lnTo>
                <a:lnTo>
                  <a:pt x="201152" y="622299"/>
                </a:lnTo>
                <a:lnTo>
                  <a:pt x="215741" y="596932"/>
                </a:lnTo>
                <a:lnTo>
                  <a:pt x="214498" y="596932"/>
                </a:lnTo>
                <a:lnTo>
                  <a:pt x="216808" y="584199"/>
                </a:lnTo>
                <a:close/>
              </a:path>
              <a:path extrusionOk="0" h="2544445" w="4411980">
                <a:moveTo>
                  <a:pt x="1116019" y="660400"/>
                </a:moveTo>
                <a:lnTo>
                  <a:pt x="1104153" y="660400"/>
                </a:lnTo>
                <a:lnTo>
                  <a:pt x="1107379" y="673100"/>
                </a:lnTo>
                <a:lnTo>
                  <a:pt x="1110835" y="673100"/>
                </a:lnTo>
                <a:lnTo>
                  <a:pt x="1116019" y="660400"/>
                </a:lnTo>
                <a:close/>
              </a:path>
              <a:path extrusionOk="0" h="2544445" w="4411980">
                <a:moveTo>
                  <a:pt x="2303181" y="609600"/>
                </a:moveTo>
                <a:lnTo>
                  <a:pt x="2232205" y="609600"/>
                </a:lnTo>
                <a:lnTo>
                  <a:pt x="2235828" y="622300"/>
                </a:lnTo>
                <a:lnTo>
                  <a:pt x="2239375" y="635000"/>
                </a:lnTo>
                <a:lnTo>
                  <a:pt x="2242387" y="647700"/>
                </a:lnTo>
                <a:lnTo>
                  <a:pt x="2247863" y="660400"/>
                </a:lnTo>
                <a:lnTo>
                  <a:pt x="2252194" y="673100"/>
                </a:lnTo>
                <a:lnTo>
                  <a:pt x="2257325" y="673100"/>
                </a:lnTo>
                <a:lnTo>
                  <a:pt x="2265198" y="660400"/>
                </a:lnTo>
                <a:lnTo>
                  <a:pt x="2296304" y="660400"/>
                </a:lnTo>
                <a:lnTo>
                  <a:pt x="2297974" y="647700"/>
                </a:lnTo>
                <a:lnTo>
                  <a:pt x="2295785" y="647700"/>
                </a:lnTo>
                <a:lnTo>
                  <a:pt x="2295068" y="635000"/>
                </a:lnTo>
                <a:lnTo>
                  <a:pt x="2297866" y="622300"/>
                </a:lnTo>
                <a:lnTo>
                  <a:pt x="2303181" y="609600"/>
                </a:lnTo>
                <a:close/>
              </a:path>
              <a:path extrusionOk="0" h="2544445" w="4411980">
                <a:moveTo>
                  <a:pt x="2366542" y="635000"/>
                </a:moveTo>
                <a:lnTo>
                  <a:pt x="2359408" y="635000"/>
                </a:lnTo>
                <a:lnTo>
                  <a:pt x="2354823" y="647700"/>
                </a:lnTo>
                <a:lnTo>
                  <a:pt x="2354828" y="660400"/>
                </a:lnTo>
                <a:lnTo>
                  <a:pt x="2355578" y="673100"/>
                </a:lnTo>
                <a:lnTo>
                  <a:pt x="3754216" y="673100"/>
                </a:lnTo>
                <a:lnTo>
                  <a:pt x="3765359" y="660400"/>
                </a:lnTo>
                <a:lnTo>
                  <a:pt x="3780013" y="647700"/>
                </a:lnTo>
                <a:lnTo>
                  <a:pt x="2374183" y="647700"/>
                </a:lnTo>
                <a:lnTo>
                  <a:pt x="2366542" y="635000"/>
                </a:lnTo>
                <a:close/>
              </a:path>
              <a:path extrusionOk="0" h="2544445" w="4411980">
                <a:moveTo>
                  <a:pt x="204395" y="647699"/>
                </a:moveTo>
                <a:lnTo>
                  <a:pt x="198600" y="647699"/>
                </a:lnTo>
                <a:lnTo>
                  <a:pt x="195346" y="660399"/>
                </a:lnTo>
                <a:lnTo>
                  <a:pt x="207212" y="660399"/>
                </a:lnTo>
                <a:lnTo>
                  <a:pt x="204395" y="647699"/>
                </a:lnTo>
                <a:close/>
              </a:path>
              <a:path extrusionOk="0" h="2544445" w="4411980">
                <a:moveTo>
                  <a:pt x="979947" y="647700"/>
                </a:moveTo>
                <a:lnTo>
                  <a:pt x="474748" y="647700"/>
                </a:lnTo>
                <a:lnTo>
                  <a:pt x="482174" y="660400"/>
                </a:lnTo>
                <a:lnTo>
                  <a:pt x="989529" y="660400"/>
                </a:lnTo>
                <a:lnTo>
                  <a:pt x="979947" y="647700"/>
                </a:lnTo>
                <a:close/>
              </a:path>
              <a:path extrusionOk="0" h="2544445" w="4411980">
                <a:moveTo>
                  <a:pt x="2055157" y="596932"/>
                </a:moveTo>
                <a:lnTo>
                  <a:pt x="2046863" y="596932"/>
                </a:lnTo>
                <a:lnTo>
                  <a:pt x="2039049" y="609600"/>
                </a:lnTo>
                <a:lnTo>
                  <a:pt x="2028815" y="622300"/>
                </a:lnTo>
                <a:lnTo>
                  <a:pt x="2022279" y="635000"/>
                </a:lnTo>
                <a:lnTo>
                  <a:pt x="2020183" y="647700"/>
                </a:lnTo>
                <a:lnTo>
                  <a:pt x="2023266" y="647700"/>
                </a:lnTo>
                <a:lnTo>
                  <a:pt x="2026204" y="660400"/>
                </a:lnTo>
                <a:lnTo>
                  <a:pt x="2049533" y="660400"/>
                </a:lnTo>
                <a:lnTo>
                  <a:pt x="2056215" y="647700"/>
                </a:lnTo>
                <a:lnTo>
                  <a:pt x="2060938" y="635000"/>
                </a:lnTo>
                <a:lnTo>
                  <a:pt x="2039949" y="635000"/>
                </a:lnTo>
                <a:lnTo>
                  <a:pt x="2040841" y="622300"/>
                </a:lnTo>
                <a:lnTo>
                  <a:pt x="2047171" y="609600"/>
                </a:lnTo>
                <a:lnTo>
                  <a:pt x="2055157" y="596932"/>
                </a:lnTo>
                <a:close/>
              </a:path>
              <a:path extrusionOk="0" h="2544445" w="4411980">
                <a:moveTo>
                  <a:pt x="4081419" y="647700"/>
                </a:moveTo>
                <a:lnTo>
                  <a:pt x="4076754" y="647700"/>
                </a:lnTo>
                <a:lnTo>
                  <a:pt x="4079346" y="660400"/>
                </a:lnTo>
                <a:lnTo>
                  <a:pt x="4081419" y="647700"/>
                </a:lnTo>
                <a:close/>
              </a:path>
              <a:path extrusionOk="0" h="2544445" w="4411980">
                <a:moveTo>
                  <a:pt x="233046" y="622299"/>
                </a:moveTo>
                <a:lnTo>
                  <a:pt x="215520" y="622299"/>
                </a:lnTo>
                <a:lnTo>
                  <a:pt x="207019" y="634999"/>
                </a:lnTo>
                <a:lnTo>
                  <a:pt x="203410" y="634999"/>
                </a:lnTo>
                <a:lnTo>
                  <a:pt x="204977" y="647699"/>
                </a:lnTo>
                <a:lnTo>
                  <a:pt x="213703" y="647699"/>
                </a:lnTo>
                <a:lnTo>
                  <a:pt x="224120" y="634999"/>
                </a:lnTo>
                <a:lnTo>
                  <a:pt x="233046" y="622299"/>
                </a:lnTo>
                <a:close/>
              </a:path>
              <a:path extrusionOk="0" h="2544445" w="4411980">
                <a:moveTo>
                  <a:pt x="939808" y="558800"/>
                </a:moveTo>
                <a:lnTo>
                  <a:pt x="297268" y="558799"/>
                </a:lnTo>
                <a:lnTo>
                  <a:pt x="304689" y="571499"/>
                </a:lnTo>
                <a:lnTo>
                  <a:pt x="316865" y="571499"/>
                </a:lnTo>
                <a:lnTo>
                  <a:pt x="332790" y="584199"/>
                </a:lnTo>
                <a:lnTo>
                  <a:pt x="376580" y="584199"/>
                </a:lnTo>
                <a:lnTo>
                  <a:pt x="389770" y="596932"/>
                </a:lnTo>
                <a:lnTo>
                  <a:pt x="435233" y="596932"/>
                </a:lnTo>
                <a:lnTo>
                  <a:pt x="439490" y="609600"/>
                </a:lnTo>
                <a:lnTo>
                  <a:pt x="449634" y="622300"/>
                </a:lnTo>
                <a:lnTo>
                  <a:pt x="453280" y="635000"/>
                </a:lnTo>
                <a:lnTo>
                  <a:pt x="456824" y="635000"/>
                </a:lnTo>
                <a:lnTo>
                  <a:pt x="465139" y="647700"/>
                </a:lnTo>
                <a:lnTo>
                  <a:pt x="959973" y="647700"/>
                </a:lnTo>
                <a:lnTo>
                  <a:pt x="956949" y="635000"/>
                </a:lnTo>
                <a:lnTo>
                  <a:pt x="955538" y="622300"/>
                </a:lnTo>
                <a:lnTo>
                  <a:pt x="936068" y="622300"/>
                </a:lnTo>
                <a:lnTo>
                  <a:pt x="931747" y="609600"/>
                </a:lnTo>
                <a:lnTo>
                  <a:pt x="928176" y="609600"/>
                </a:lnTo>
                <a:lnTo>
                  <a:pt x="925552" y="584200"/>
                </a:lnTo>
                <a:lnTo>
                  <a:pt x="928997" y="571500"/>
                </a:lnTo>
                <a:lnTo>
                  <a:pt x="939808" y="558800"/>
                </a:lnTo>
                <a:close/>
              </a:path>
              <a:path extrusionOk="0" h="2544445" w="4411980">
                <a:moveTo>
                  <a:pt x="2010536" y="635000"/>
                </a:moveTo>
                <a:lnTo>
                  <a:pt x="1998669" y="635000"/>
                </a:lnTo>
                <a:lnTo>
                  <a:pt x="2001895" y="647700"/>
                </a:lnTo>
                <a:lnTo>
                  <a:pt x="2005351" y="647700"/>
                </a:lnTo>
                <a:lnTo>
                  <a:pt x="2010536" y="635000"/>
                </a:lnTo>
                <a:close/>
              </a:path>
              <a:path extrusionOk="0" h="2544445" w="4411980">
                <a:moveTo>
                  <a:pt x="2322801" y="635000"/>
                </a:moveTo>
                <a:lnTo>
                  <a:pt x="2306212" y="635000"/>
                </a:lnTo>
                <a:lnTo>
                  <a:pt x="2310129" y="647700"/>
                </a:lnTo>
                <a:lnTo>
                  <a:pt x="2314967" y="647700"/>
                </a:lnTo>
                <a:lnTo>
                  <a:pt x="2322801" y="635000"/>
                </a:lnTo>
                <a:close/>
              </a:path>
              <a:path extrusionOk="0" h="2544445" w="4411980">
                <a:moveTo>
                  <a:pt x="3858087" y="584200"/>
                </a:moveTo>
                <a:lnTo>
                  <a:pt x="2449024" y="584200"/>
                </a:lnTo>
                <a:lnTo>
                  <a:pt x="2428040" y="596932"/>
                </a:lnTo>
                <a:lnTo>
                  <a:pt x="2385284" y="596932"/>
                </a:lnTo>
                <a:lnTo>
                  <a:pt x="2382449" y="609600"/>
                </a:lnTo>
                <a:lnTo>
                  <a:pt x="2382976" y="609600"/>
                </a:lnTo>
                <a:lnTo>
                  <a:pt x="2387317" y="622300"/>
                </a:lnTo>
                <a:lnTo>
                  <a:pt x="2391054" y="622300"/>
                </a:lnTo>
                <a:lnTo>
                  <a:pt x="2392119" y="635000"/>
                </a:lnTo>
                <a:lnTo>
                  <a:pt x="2390581" y="647700"/>
                </a:lnTo>
                <a:lnTo>
                  <a:pt x="3780013" y="647700"/>
                </a:lnTo>
                <a:lnTo>
                  <a:pt x="3796573" y="622300"/>
                </a:lnTo>
                <a:lnTo>
                  <a:pt x="3822809" y="609600"/>
                </a:lnTo>
                <a:lnTo>
                  <a:pt x="3843020" y="596932"/>
                </a:lnTo>
                <a:lnTo>
                  <a:pt x="3858087" y="584200"/>
                </a:lnTo>
                <a:close/>
              </a:path>
              <a:path extrusionOk="0" h="2544445" w="4411980">
                <a:moveTo>
                  <a:pt x="429277" y="622300"/>
                </a:moveTo>
                <a:lnTo>
                  <a:pt x="420228" y="622300"/>
                </a:lnTo>
                <a:lnTo>
                  <a:pt x="419502" y="635000"/>
                </a:lnTo>
                <a:lnTo>
                  <a:pt x="432088" y="635000"/>
                </a:lnTo>
                <a:lnTo>
                  <a:pt x="429277" y="622300"/>
                </a:lnTo>
                <a:close/>
              </a:path>
              <a:path extrusionOk="0" h="2544445" w="4411980">
                <a:moveTo>
                  <a:pt x="117253" y="609599"/>
                </a:moveTo>
                <a:lnTo>
                  <a:pt x="104661" y="609599"/>
                </a:lnTo>
                <a:lnTo>
                  <a:pt x="107881" y="622299"/>
                </a:lnTo>
                <a:lnTo>
                  <a:pt x="116527" y="622299"/>
                </a:lnTo>
                <a:lnTo>
                  <a:pt x="117253" y="609599"/>
                </a:lnTo>
                <a:close/>
              </a:path>
              <a:path extrusionOk="0" h="2544445" w="4411980">
                <a:moveTo>
                  <a:pt x="234147" y="609599"/>
                </a:moveTo>
                <a:lnTo>
                  <a:pt x="233243" y="609599"/>
                </a:lnTo>
                <a:lnTo>
                  <a:pt x="225424" y="622299"/>
                </a:lnTo>
                <a:lnTo>
                  <a:pt x="234711" y="622299"/>
                </a:lnTo>
                <a:lnTo>
                  <a:pt x="234147" y="609599"/>
                </a:lnTo>
                <a:close/>
              </a:path>
              <a:path extrusionOk="0" h="2544445" w="4411980">
                <a:moveTo>
                  <a:pt x="952657" y="609600"/>
                </a:moveTo>
                <a:lnTo>
                  <a:pt x="944247" y="622300"/>
                </a:lnTo>
                <a:lnTo>
                  <a:pt x="955538" y="622300"/>
                </a:lnTo>
                <a:lnTo>
                  <a:pt x="952657" y="609600"/>
                </a:lnTo>
                <a:close/>
              </a:path>
              <a:path extrusionOk="0" h="2544445" w="4411980">
                <a:moveTo>
                  <a:pt x="1298030" y="584200"/>
                </a:moveTo>
                <a:lnTo>
                  <a:pt x="1292158" y="596932"/>
                </a:lnTo>
                <a:lnTo>
                  <a:pt x="1282994" y="596932"/>
                </a:lnTo>
                <a:lnTo>
                  <a:pt x="1276669" y="609600"/>
                </a:lnTo>
                <a:lnTo>
                  <a:pt x="1252308" y="609600"/>
                </a:lnTo>
                <a:lnTo>
                  <a:pt x="1250349" y="622300"/>
                </a:lnTo>
                <a:lnTo>
                  <a:pt x="1306723" y="622300"/>
                </a:lnTo>
                <a:lnTo>
                  <a:pt x="1304842" y="609600"/>
                </a:lnTo>
                <a:lnTo>
                  <a:pt x="1301947" y="597370"/>
                </a:lnTo>
                <a:lnTo>
                  <a:pt x="1301843" y="596932"/>
                </a:lnTo>
                <a:lnTo>
                  <a:pt x="1298030" y="584200"/>
                </a:lnTo>
                <a:close/>
              </a:path>
              <a:path extrusionOk="0" h="2544445" w="4411980">
                <a:moveTo>
                  <a:pt x="2011284" y="609600"/>
                </a:moveTo>
                <a:lnTo>
                  <a:pt x="1998669" y="609600"/>
                </a:lnTo>
                <a:lnTo>
                  <a:pt x="2001895" y="622300"/>
                </a:lnTo>
                <a:lnTo>
                  <a:pt x="2010536" y="622300"/>
                </a:lnTo>
                <a:lnTo>
                  <a:pt x="2011284" y="609600"/>
                </a:lnTo>
                <a:close/>
              </a:path>
              <a:path extrusionOk="0" h="2544445" w="4411980">
                <a:moveTo>
                  <a:pt x="2191682" y="609600"/>
                </a:moveTo>
                <a:lnTo>
                  <a:pt x="2166870" y="609600"/>
                </a:lnTo>
                <a:lnTo>
                  <a:pt x="2178045" y="622300"/>
                </a:lnTo>
                <a:lnTo>
                  <a:pt x="2184637" y="622300"/>
                </a:lnTo>
                <a:lnTo>
                  <a:pt x="2191682" y="609600"/>
                </a:lnTo>
                <a:close/>
              </a:path>
              <a:path extrusionOk="0" h="2544445" w="4411980">
                <a:moveTo>
                  <a:pt x="2371072" y="609600"/>
                </a:moveTo>
                <a:lnTo>
                  <a:pt x="2358515" y="609600"/>
                </a:lnTo>
                <a:lnTo>
                  <a:pt x="2361741" y="622300"/>
                </a:lnTo>
                <a:lnTo>
                  <a:pt x="2370381" y="622300"/>
                </a:lnTo>
                <a:lnTo>
                  <a:pt x="2371072" y="609600"/>
                </a:lnTo>
                <a:close/>
              </a:path>
              <a:path extrusionOk="0" h="2544445" w="4411980">
                <a:moveTo>
                  <a:pt x="4085243" y="584200"/>
                </a:moveTo>
                <a:lnTo>
                  <a:pt x="4056273" y="584200"/>
                </a:lnTo>
                <a:lnTo>
                  <a:pt x="4045621" y="596932"/>
                </a:lnTo>
                <a:lnTo>
                  <a:pt x="4035259" y="609600"/>
                </a:lnTo>
                <a:lnTo>
                  <a:pt x="4025869" y="622300"/>
                </a:lnTo>
                <a:lnTo>
                  <a:pt x="4072088" y="622300"/>
                </a:lnTo>
                <a:lnTo>
                  <a:pt x="4071130" y="609600"/>
                </a:lnTo>
                <a:lnTo>
                  <a:pt x="4076595" y="596932"/>
                </a:lnTo>
                <a:lnTo>
                  <a:pt x="4085243" y="584200"/>
                </a:lnTo>
                <a:close/>
              </a:path>
              <a:path extrusionOk="0" h="2544445" w="4411980">
                <a:moveTo>
                  <a:pt x="435211" y="596932"/>
                </a:moveTo>
                <a:lnTo>
                  <a:pt x="401149" y="596932"/>
                </a:lnTo>
                <a:lnTo>
                  <a:pt x="412159" y="609600"/>
                </a:lnTo>
                <a:lnTo>
                  <a:pt x="431103" y="609600"/>
                </a:lnTo>
                <a:lnTo>
                  <a:pt x="435211" y="596932"/>
                </a:lnTo>
                <a:close/>
              </a:path>
              <a:path extrusionOk="0" h="2544445" w="4411980">
                <a:moveTo>
                  <a:pt x="2221938" y="584200"/>
                </a:moveTo>
                <a:lnTo>
                  <a:pt x="2166870" y="584200"/>
                </a:lnTo>
                <a:lnTo>
                  <a:pt x="2166176" y="596932"/>
                </a:lnTo>
                <a:lnTo>
                  <a:pt x="2165142" y="609600"/>
                </a:lnTo>
                <a:lnTo>
                  <a:pt x="2206443" y="609600"/>
                </a:lnTo>
                <a:lnTo>
                  <a:pt x="2221938" y="584200"/>
                </a:lnTo>
                <a:close/>
              </a:path>
              <a:path extrusionOk="0" h="2544445" w="4411980">
                <a:moveTo>
                  <a:pt x="2346073" y="495300"/>
                </a:moveTo>
                <a:lnTo>
                  <a:pt x="2230176" y="495300"/>
                </a:lnTo>
                <a:lnTo>
                  <a:pt x="2228478" y="508000"/>
                </a:lnTo>
                <a:lnTo>
                  <a:pt x="2223119" y="520700"/>
                </a:lnTo>
                <a:lnTo>
                  <a:pt x="2190660" y="520700"/>
                </a:lnTo>
                <a:lnTo>
                  <a:pt x="2185361" y="533400"/>
                </a:lnTo>
                <a:lnTo>
                  <a:pt x="2170392" y="533400"/>
                </a:lnTo>
                <a:lnTo>
                  <a:pt x="2162341" y="546100"/>
                </a:lnTo>
                <a:lnTo>
                  <a:pt x="2160500" y="558800"/>
                </a:lnTo>
                <a:lnTo>
                  <a:pt x="2164163" y="571500"/>
                </a:lnTo>
                <a:lnTo>
                  <a:pt x="2165891" y="584200"/>
                </a:lnTo>
                <a:lnTo>
                  <a:pt x="2221938" y="584200"/>
                </a:lnTo>
                <a:lnTo>
                  <a:pt x="2228966" y="609600"/>
                </a:lnTo>
                <a:lnTo>
                  <a:pt x="2316580" y="609600"/>
                </a:lnTo>
                <a:lnTo>
                  <a:pt x="2315082" y="597370"/>
                </a:lnTo>
                <a:lnTo>
                  <a:pt x="2315029" y="596932"/>
                </a:lnTo>
                <a:lnTo>
                  <a:pt x="2321250" y="596932"/>
                </a:lnTo>
                <a:lnTo>
                  <a:pt x="2319518" y="584200"/>
                </a:lnTo>
                <a:lnTo>
                  <a:pt x="2312663" y="571500"/>
                </a:lnTo>
                <a:lnTo>
                  <a:pt x="2307500" y="571500"/>
                </a:lnTo>
                <a:lnTo>
                  <a:pt x="2304930" y="558800"/>
                </a:lnTo>
                <a:lnTo>
                  <a:pt x="2317250" y="520700"/>
                </a:lnTo>
                <a:lnTo>
                  <a:pt x="2328764" y="508000"/>
                </a:lnTo>
                <a:lnTo>
                  <a:pt x="2346073" y="495300"/>
                </a:lnTo>
                <a:close/>
              </a:path>
              <a:path extrusionOk="0" h="2544445" w="4411980">
                <a:moveTo>
                  <a:pt x="254638" y="584199"/>
                </a:moveTo>
                <a:lnTo>
                  <a:pt x="242997" y="584199"/>
                </a:lnTo>
                <a:lnTo>
                  <a:pt x="245582" y="596932"/>
                </a:lnTo>
                <a:lnTo>
                  <a:pt x="254638" y="584199"/>
                </a:lnTo>
                <a:close/>
              </a:path>
              <a:path extrusionOk="0" h="2544445" w="4411980">
                <a:moveTo>
                  <a:pt x="3914947" y="584200"/>
                </a:moveTo>
                <a:lnTo>
                  <a:pt x="3858087" y="584200"/>
                </a:lnTo>
                <a:lnTo>
                  <a:pt x="3868604" y="596932"/>
                </a:lnTo>
                <a:lnTo>
                  <a:pt x="3905254" y="596932"/>
                </a:lnTo>
                <a:lnTo>
                  <a:pt x="3914947" y="584200"/>
                </a:lnTo>
                <a:close/>
              </a:path>
              <a:path extrusionOk="0" h="2544445" w="4411980">
                <a:moveTo>
                  <a:pt x="4006164" y="558800"/>
                </a:moveTo>
                <a:lnTo>
                  <a:pt x="2487085" y="558800"/>
                </a:lnTo>
                <a:lnTo>
                  <a:pt x="2490914" y="571500"/>
                </a:lnTo>
                <a:lnTo>
                  <a:pt x="2491923" y="571500"/>
                </a:lnTo>
                <a:lnTo>
                  <a:pt x="2490082" y="584200"/>
                </a:lnTo>
                <a:lnTo>
                  <a:pt x="3924797" y="584200"/>
                </a:lnTo>
                <a:lnTo>
                  <a:pt x="3932478" y="596932"/>
                </a:lnTo>
                <a:lnTo>
                  <a:pt x="3976458" y="596932"/>
                </a:lnTo>
                <a:lnTo>
                  <a:pt x="3979899" y="584200"/>
                </a:lnTo>
                <a:lnTo>
                  <a:pt x="3995757" y="571500"/>
                </a:lnTo>
                <a:lnTo>
                  <a:pt x="4006164" y="558800"/>
                </a:lnTo>
                <a:close/>
              </a:path>
              <a:path extrusionOk="0" h="2544445" w="4411980">
                <a:moveTo>
                  <a:pt x="59495" y="571499"/>
                </a:moveTo>
                <a:lnTo>
                  <a:pt x="53698" y="571499"/>
                </a:lnTo>
                <a:lnTo>
                  <a:pt x="50443" y="584199"/>
                </a:lnTo>
                <a:lnTo>
                  <a:pt x="62306" y="584199"/>
                </a:lnTo>
                <a:lnTo>
                  <a:pt x="59495" y="571499"/>
                </a:lnTo>
                <a:close/>
              </a:path>
              <a:path extrusionOk="0" h="2544445" w="4411980">
                <a:moveTo>
                  <a:pt x="966828" y="520700"/>
                </a:moveTo>
                <a:lnTo>
                  <a:pt x="84212" y="520699"/>
                </a:lnTo>
                <a:lnTo>
                  <a:pt x="78475" y="533399"/>
                </a:lnTo>
                <a:lnTo>
                  <a:pt x="73950" y="533399"/>
                </a:lnTo>
                <a:lnTo>
                  <a:pt x="71274" y="546099"/>
                </a:lnTo>
                <a:lnTo>
                  <a:pt x="70403" y="546099"/>
                </a:lnTo>
                <a:lnTo>
                  <a:pt x="71292" y="558799"/>
                </a:lnTo>
                <a:lnTo>
                  <a:pt x="76480" y="571499"/>
                </a:lnTo>
                <a:lnTo>
                  <a:pt x="83628" y="571499"/>
                </a:lnTo>
                <a:lnTo>
                  <a:pt x="91674" y="584199"/>
                </a:lnTo>
                <a:lnTo>
                  <a:pt x="224994" y="584199"/>
                </a:lnTo>
                <a:lnTo>
                  <a:pt x="228398" y="571499"/>
                </a:lnTo>
                <a:lnTo>
                  <a:pt x="230750" y="558799"/>
                </a:lnTo>
                <a:lnTo>
                  <a:pt x="939808" y="558800"/>
                </a:lnTo>
                <a:lnTo>
                  <a:pt x="959282" y="533400"/>
                </a:lnTo>
                <a:lnTo>
                  <a:pt x="966828" y="520700"/>
                </a:lnTo>
                <a:close/>
              </a:path>
              <a:path extrusionOk="0" h="2544445" w="4411980">
                <a:moveTo>
                  <a:pt x="270083" y="571499"/>
                </a:moveTo>
                <a:lnTo>
                  <a:pt x="247052" y="571499"/>
                </a:lnTo>
                <a:lnTo>
                  <a:pt x="243747" y="584199"/>
                </a:lnTo>
                <a:lnTo>
                  <a:pt x="263609" y="584199"/>
                </a:lnTo>
                <a:lnTo>
                  <a:pt x="270083" y="571499"/>
                </a:lnTo>
                <a:close/>
              </a:path>
              <a:path extrusionOk="0" h="2544445" w="4411980">
                <a:moveTo>
                  <a:pt x="1233760" y="558800"/>
                </a:moveTo>
                <a:lnTo>
                  <a:pt x="1132177" y="558800"/>
                </a:lnTo>
                <a:lnTo>
                  <a:pt x="1132393" y="571500"/>
                </a:lnTo>
                <a:lnTo>
                  <a:pt x="1133991" y="571500"/>
                </a:lnTo>
                <a:lnTo>
                  <a:pt x="1137102" y="584200"/>
                </a:lnTo>
                <a:lnTo>
                  <a:pt x="1228345" y="584200"/>
                </a:lnTo>
                <a:lnTo>
                  <a:pt x="1235373" y="571500"/>
                </a:lnTo>
                <a:lnTo>
                  <a:pt x="1233760" y="558800"/>
                </a:lnTo>
                <a:close/>
              </a:path>
              <a:path extrusionOk="0" h="2544445" w="4411980">
                <a:moveTo>
                  <a:pt x="1261697" y="571500"/>
                </a:moveTo>
                <a:lnTo>
                  <a:pt x="1249082" y="571500"/>
                </a:lnTo>
                <a:lnTo>
                  <a:pt x="1252308" y="584200"/>
                </a:lnTo>
                <a:lnTo>
                  <a:pt x="1260948" y="584200"/>
                </a:lnTo>
                <a:lnTo>
                  <a:pt x="1261697" y="571500"/>
                </a:lnTo>
                <a:close/>
              </a:path>
              <a:path extrusionOk="0" h="2544445" w="4411980">
                <a:moveTo>
                  <a:pt x="2082943" y="571500"/>
                </a:moveTo>
                <a:lnTo>
                  <a:pt x="2066353" y="571500"/>
                </a:lnTo>
                <a:lnTo>
                  <a:pt x="2072689" y="584200"/>
                </a:lnTo>
                <a:lnTo>
                  <a:pt x="2075109" y="584200"/>
                </a:lnTo>
                <a:lnTo>
                  <a:pt x="2082943" y="571500"/>
                </a:lnTo>
                <a:close/>
              </a:path>
              <a:path extrusionOk="0" h="2544445" w="4411980">
                <a:moveTo>
                  <a:pt x="2341119" y="571500"/>
                </a:moveTo>
                <a:lnTo>
                  <a:pt x="2328504" y="571500"/>
                </a:lnTo>
                <a:lnTo>
                  <a:pt x="2331730" y="584200"/>
                </a:lnTo>
                <a:lnTo>
                  <a:pt x="2340370" y="584200"/>
                </a:lnTo>
                <a:lnTo>
                  <a:pt x="2341119" y="571500"/>
                </a:lnTo>
                <a:close/>
              </a:path>
              <a:path extrusionOk="0" h="2544445" w="4411980">
                <a:moveTo>
                  <a:pt x="4016572" y="546100"/>
                </a:moveTo>
                <a:lnTo>
                  <a:pt x="2356384" y="546100"/>
                </a:lnTo>
                <a:lnTo>
                  <a:pt x="2359255" y="571500"/>
                </a:lnTo>
                <a:lnTo>
                  <a:pt x="2364880" y="584200"/>
                </a:lnTo>
                <a:lnTo>
                  <a:pt x="2374610" y="584200"/>
                </a:lnTo>
                <a:lnTo>
                  <a:pt x="2389793" y="571500"/>
                </a:lnTo>
                <a:lnTo>
                  <a:pt x="2464101" y="571500"/>
                </a:lnTo>
                <a:lnTo>
                  <a:pt x="2460991" y="558800"/>
                </a:lnTo>
                <a:lnTo>
                  <a:pt x="4006164" y="558800"/>
                </a:lnTo>
                <a:lnTo>
                  <a:pt x="4016572" y="546100"/>
                </a:lnTo>
                <a:close/>
              </a:path>
              <a:path extrusionOk="0" h="2544445" w="4411980">
                <a:moveTo>
                  <a:pt x="2464101" y="571500"/>
                </a:moveTo>
                <a:lnTo>
                  <a:pt x="2450565" y="571500"/>
                </a:lnTo>
                <a:lnTo>
                  <a:pt x="2455848" y="584200"/>
                </a:lnTo>
                <a:lnTo>
                  <a:pt x="2467327" y="584200"/>
                </a:lnTo>
                <a:lnTo>
                  <a:pt x="2464101" y="571500"/>
                </a:lnTo>
                <a:close/>
              </a:path>
              <a:path extrusionOk="0" h="2544445" w="4411980">
                <a:moveTo>
                  <a:pt x="2481555" y="571500"/>
                </a:moveTo>
                <a:lnTo>
                  <a:pt x="2476543" y="571500"/>
                </a:lnTo>
                <a:lnTo>
                  <a:pt x="2471647" y="584200"/>
                </a:lnTo>
                <a:lnTo>
                  <a:pt x="2485357" y="584200"/>
                </a:lnTo>
                <a:lnTo>
                  <a:pt x="2481555" y="571500"/>
                </a:lnTo>
                <a:close/>
              </a:path>
              <a:path extrusionOk="0" h="2544445" w="4411980">
                <a:moveTo>
                  <a:pt x="4106707" y="571500"/>
                </a:moveTo>
                <a:lnTo>
                  <a:pt x="4074412" y="571500"/>
                </a:lnTo>
                <a:lnTo>
                  <a:pt x="4066234" y="584200"/>
                </a:lnTo>
                <a:lnTo>
                  <a:pt x="4103424" y="584200"/>
                </a:lnTo>
                <a:lnTo>
                  <a:pt x="4106707" y="571500"/>
                </a:lnTo>
                <a:close/>
              </a:path>
              <a:path extrusionOk="0" h="2544445" w="4411980">
                <a:moveTo>
                  <a:pt x="272485" y="558799"/>
                </a:moveTo>
                <a:lnTo>
                  <a:pt x="260460" y="558799"/>
                </a:lnTo>
                <a:lnTo>
                  <a:pt x="252136" y="571499"/>
                </a:lnTo>
                <a:lnTo>
                  <a:pt x="271658" y="571499"/>
                </a:lnTo>
                <a:lnTo>
                  <a:pt x="272485" y="558799"/>
                </a:lnTo>
                <a:close/>
              </a:path>
              <a:path extrusionOk="0" h="2544445" w="4411980">
                <a:moveTo>
                  <a:pt x="1558396" y="558800"/>
                </a:moveTo>
                <a:lnTo>
                  <a:pt x="1530473" y="558800"/>
                </a:lnTo>
                <a:lnTo>
                  <a:pt x="1531164" y="571500"/>
                </a:lnTo>
                <a:lnTo>
                  <a:pt x="1547998" y="571500"/>
                </a:lnTo>
                <a:lnTo>
                  <a:pt x="1558396" y="558800"/>
                </a:lnTo>
                <a:close/>
              </a:path>
              <a:path extrusionOk="0" h="2544445" w="4411980">
                <a:moveTo>
                  <a:pt x="2005870" y="558800"/>
                </a:moveTo>
                <a:lnTo>
                  <a:pt x="1995328" y="558800"/>
                </a:lnTo>
                <a:lnTo>
                  <a:pt x="1996884" y="571500"/>
                </a:lnTo>
                <a:lnTo>
                  <a:pt x="2003105" y="571500"/>
                </a:lnTo>
                <a:lnTo>
                  <a:pt x="2005870" y="558800"/>
                </a:lnTo>
                <a:close/>
              </a:path>
              <a:path extrusionOk="0" h="2544445" w="4411980">
                <a:moveTo>
                  <a:pt x="4058033" y="558800"/>
                </a:moveTo>
                <a:lnTo>
                  <a:pt x="4046454" y="558800"/>
                </a:lnTo>
                <a:lnTo>
                  <a:pt x="4046454" y="571500"/>
                </a:lnTo>
                <a:lnTo>
                  <a:pt x="4048528" y="571500"/>
                </a:lnTo>
                <a:lnTo>
                  <a:pt x="4058033" y="558800"/>
                </a:lnTo>
                <a:close/>
              </a:path>
              <a:path extrusionOk="0" h="2544445" w="4411980">
                <a:moveTo>
                  <a:pt x="4229646" y="533400"/>
                </a:moveTo>
                <a:lnTo>
                  <a:pt x="4102065" y="533400"/>
                </a:lnTo>
                <a:lnTo>
                  <a:pt x="4096929" y="546100"/>
                </a:lnTo>
                <a:lnTo>
                  <a:pt x="4088488" y="558800"/>
                </a:lnTo>
                <a:lnTo>
                  <a:pt x="4079691" y="571500"/>
                </a:lnTo>
                <a:lnTo>
                  <a:pt x="4138101" y="571500"/>
                </a:lnTo>
                <a:lnTo>
                  <a:pt x="4148412" y="558800"/>
                </a:lnTo>
                <a:lnTo>
                  <a:pt x="4194822" y="558800"/>
                </a:lnTo>
                <a:lnTo>
                  <a:pt x="4205923" y="546100"/>
                </a:lnTo>
                <a:lnTo>
                  <a:pt x="4229646" y="533400"/>
                </a:lnTo>
                <a:close/>
              </a:path>
              <a:path extrusionOk="0" h="2544445" w="4411980">
                <a:moveTo>
                  <a:pt x="4194822" y="558800"/>
                </a:moveTo>
                <a:lnTo>
                  <a:pt x="4154460" y="558800"/>
                </a:lnTo>
                <a:lnTo>
                  <a:pt x="4160163" y="571500"/>
                </a:lnTo>
                <a:lnTo>
                  <a:pt x="4183722" y="571500"/>
                </a:lnTo>
                <a:lnTo>
                  <a:pt x="4194822" y="558800"/>
                </a:lnTo>
                <a:close/>
              </a:path>
              <a:path extrusionOk="0" h="2544445" w="4411980">
                <a:moveTo>
                  <a:pt x="1117747" y="533400"/>
                </a:moveTo>
                <a:lnTo>
                  <a:pt x="1104153" y="533400"/>
                </a:lnTo>
                <a:lnTo>
                  <a:pt x="1103116" y="546100"/>
                </a:lnTo>
                <a:lnTo>
                  <a:pt x="1107379" y="546100"/>
                </a:lnTo>
                <a:lnTo>
                  <a:pt x="1109741" y="558800"/>
                </a:lnTo>
                <a:lnTo>
                  <a:pt x="1116711" y="546100"/>
                </a:lnTo>
                <a:lnTo>
                  <a:pt x="1117747" y="533400"/>
                </a:lnTo>
                <a:close/>
              </a:path>
              <a:path extrusionOk="0" h="2544445" w="4411980">
                <a:moveTo>
                  <a:pt x="1204901" y="546100"/>
                </a:moveTo>
                <a:lnTo>
                  <a:pt x="1135892" y="546100"/>
                </a:lnTo>
                <a:lnTo>
                  <a:pt x="1133343" y="558800"/>
                </a:lnTo>
                <a:lnTo>
                  <a:pt x="1211073" y="558800"/>
                </a:lnTo>
                <a:lnTo>
                  <a:pt x="1204901" y="546100"/>
                </a:lnTo>
                <a:close/>
              </a:path>
              <a:path extrusionOk="0" h="2544445" w="4411980">
                <a:moveTo>
                  <a:pt x="1612662" y="457200"/>
                </a:moveTo>
                <a:lnTo>
                  <a:pt x="1440324" y="457200"/>
                </a:lnTo>
                <a:lnTo>
                  <a:pt x="1439114" y="469900"/>
                </a:lnTo>
                <a:lnTo>
                  <a:pt x="1454970" y="469900"/>
                </a:lnTo>
                <a:lnTo>
                  <a:pt x="1459153" y="482600"/>
                </a:lnTo>
                <a:lnTo>
                  <a:pt x="1458008" y="482600"/>
                </a:lnTo>
                <a:lnTo>
                  <a:pt x="1457239" y="495300"/>
                </a:lnTo>
                <a:lnTo>
                  <a:pt x="1458678" y="495300"/>
                </a:lnTo>
                <a:lnTo>
                  <a:pt x="1462245" y="508000"/>
                </a:lnTo>
                <a:lnTo>
                  <a:pt x="1467858" y="520700"/>
                </a:lnTo>
                <a:lnTo>
                  <a:pt x="1481470" y="533400"/>
                </a:lnTo>
                <a:lnTo>
                  <a:pt x="1493671" y="546100"/>
                </a:lnTo>
                <a:lnTo>
                  <a:pt x="1505193" y="558800"/>
                </a:lnTo>
                <a:lnTo>
                  <a:pt x="1563306" y="558800"/>
                </a:lnTo>
                <a:lnTo>
                  <a:pt x="1563594" y="546100"/>
                </a:lnTo>
                <a:lnTo>
                  <a:pt x="1563421" y="546100"/>
                </a:lnTo>
                <a:lnTo>
                  <a:pt x="1562500" y="533400"/>
                </a:lnTo>
                <a:lnTo>
                  <a:pt x="1564458" y="520700"/>
                </a:lnTo>
                <a:lnTo>
                  <a:pt x="1570276" y="520700"/>
                </a:lnTo>
                <a:lnTo>
                  <a:pt x="1572638" y="508000"/>
                </a:lnTo>
                <a:lnTo>
                  <a:pt x="1579614" y="495300"/>
                </a:lnTo>
                <a:lnTo>
                  <a:pt x="1595485" y="469900"/>
                </a:lnTo>
                <a:lnTo>
                  <a:pt x="1612662" y="457200"/>
                </a:lnTo>
                <a:close/>
              </a:path>
              <a:path extrusionOk="0" h="2544445" w="4411980">
                <a:moveTo>
                  <a:pt x="2007943" y="546100"/>
                </a:moveTo>
                <a:lnTo>
                  <a:pt x="2000974" y="546100"/>
                </a:lnTo>
                <a:lnTo>
                  <a:pt x="1999821" y="558800"/>
                </a:lnTo>
                <a:lnTo>
                  <a:pt x="2005006" y="558800"/>
                </a:lnTo>
                <a:lnTo>
                  <a:pt x="2007943" y="546100"/>
                </a:lnTo>
                <a:close/>
              </a:path>
              <a:path extrusionOk="0" h="2544445" w="4411980">
                <a:moveTo>
                  <a:pt x="2513928" y="469900"/>
                </a:moveTo>
                <a:lnTo>
                  <a:pt x="2400616" y="469900"/>
                </a:lnTo>
                <a:lnTo>
                  <a:pt x="2398808" y="482600"/>
                </a:lnTo>
                <a:lnTo>
                  <a:pt x="2389959" y="495300"/>
                </a:lnTo>
                <a:lnTo>
                  <a:pt x="2372167" y="508000"/>
                </a:lnTo>
                <a:lnTo>
                  <a:pt x="2362953" y="520700"/>
                </a:lnTo>
                <a:lnTo>
                  <a:pt x="2357860" y="533400"/>
                </a:lnTo>
                <a:lnTo>
                  <a:pt x="2355974" y="546100"/>
                </a:lnTo>
                <a:lnTo>
                  <a:pt x="4055176" y="546100"/>
                </a:lnTo>
                <a:lnTo>
                  <a:pt x="4051581" y="558800"/>
                </a:lnTo>
                <a:lnTo>
                  <a:pt x="4078770" y="558800"/>
                </a:lnTo>
                <a:lnTo>
                  <a:pt x="4081419" y="546100"/>
                </a:lnTo>
                <a:lnTo>
                  <a:pt x="4083579" y="533400"/>
                </a:lnTo>
                <a:lnTo>
                  <a:pt x="4276981" y="533400"/>
                </a:lnTo>
                <a:lnTo>
                  <a:pt x="4277918" y="520700"/>
                </a:lnTo>
                <a:lnTo>
                  <a:pt x="4273590" y="508000"/>
                </a:lnTo>
                <a:lnTo>
                  <a:pt x="2544701" y="508000"/>
                </a:lnTo>
                <a:lnTo>
                  <a:pt x="2532296" y="495300"/>
                </a:lnTo>
                <a:lnTo>
                  <a:pt x="2520744" y="482600"/>
                </a:lnTo>
                <a:lnTo>
                  <a:pt x="2513928" y="469900"/>
                </a:lnTo>
                <a:close/>
              </a:path>
              <a:path extrusionOk="0" h="2544445" w="4411980">
                <a:moveTo>
                  <a:pt x="1080997" y="533400"/>
                </a:moveTo>
                <a:lnTo>
                  <a:pt x="1057380" y="533400"/>
                </a:lnTo>
                <a:lnTo>
                  <a:pt x="1062333" y="546100"/>
                </a:lnTo>
                <a:lnTo>
                  <a:pt x="1073739" y="546100"/>
                </a:lnTo>
                <a:lnTo>
                  <a:pt x="1080997" y="533400"/>
                </a:lnTo>
                <a:close/>
              </a:path>
              <a:path extrusionOk="0" h="2544445" w="4411980">
                <a:moveTo>
                  <a:pt x="1188477" y="533400"/>
                </a:moveTo>
                <a:lnTo>
                  <a:pt x="1145116" y="533400"/>
                </a:lnTo>
                <a:lnTo>
                  <a:pt x="1140129" y="546100"/>
                </a:lnTo>
                <a:lnTo>
                  <a:pt x="1196783" y="546100"/>
                </a:lnTo>
                <a:lnTo>
                  <a:pt x="1188477" y="533400"/>
                </a:lnTo>
                <a:close/>
              </a:path>
              <a:path extrusionOk="0" h="2544445" w="4411980">
                <a:moveTo>
                  <a:pt x="1276098" y="533400"/>
                </a:moveTo>
                <a:lnTo>
                  <a:pt x="1262197" y="533400"/>
                </a:lnTo>
                <a:lnTo>
                  <a:pt x="1270971" y="546100"/>
                </a:lnTo>
                <a:lnTo>
                  <a:pt x="1285142" y="546100"/>
                </a:lnTo>
                <a:lnTo>
                  <a:pt x="1276098" y="533400"/>
                </a:lnTo>
                <a:close/>
              </a:path>
              <a:path extrusionOk="0" h="2544445" w="4411980">
                <a:moveTo>
                  <a:pt x="2010132" y="533400"/>
                </a:moveTo>
                <a:lnTo>
                  <a:pt x="1997402" y="533400"/>
                </a:lnTo>
                <a:lnTo>
                  <a:pt x="1999533" y="546100"/>
                </a:lnTo>
                <a:lnTo>
                  <a:pt x="2011918" y="546100"/>
                </a:lnTo>
                <a:lnTo>
                  <a:pt x="2010132" y="533400"/>
                </a:lnTo>
                <a:close/>
              </a:path>
              <a:path extrusionOk="0" h="2544445" w="4411980">
                <a:moveTo>
                  <a:pt x="1254806" y="457200"/>
                </a:moveTo>
                <a:lnTo>
                  <a:pt x="1178691" y="457200"/>
                </a:lnTo>
                <a:lnTo>
                  <a:pt x="1186583" y="469900"/>
                </a:lnTo>
                <a:lnTo>
                  <a:pt x="1147322" y="469900"/>
                </a:lnTo>
                <a:lnTo>
                  <a:pt x="1140090" y="482600"/>
                </a:lnTo>
                <a:lnTo>
                  <a:pt x="1133819" y="482600"/>
                </a:lnTo>
                <a:lnTo>
                  <a:pt x="1132609" y="495300"/>
                </a:lnTo>
                <a:lnTo>
                  <a:pt x="1187692" y="495300"/>
                </a:lnTo>
                <a:lnTo>
                  <a:pt x="1201713" y="508000"/>
                </a:lnTo>
                <a:lnTo>
                  <a:pt x="1262043" y="508000"/>
                </a:lnTo>
                <a:lnTo>
                  <a:pt x="1270213" y="520700"/>
                </a:lnTo>
                <a:lnTo>
                  <a:pt x="1227827" y="520700"/>
                </a:lnTo>
                <a:lnTo>
                  <a:pt x="1222988" y="533400"/>
                </a:lnTo>
                <a:lnTo>
                  <a:pt x="1285948" y="533400"/>
                </a:lnTo>
                <a:lnTo>
                  <a:pt x="1294041" y="520700"/>
                </a:lnTo>
                <a:lnTo>
                  <a:pt x="1294401" y="508000"/>
                </a:lnTo>
                <a:lnTo>
                  <a:pt x="1287179" y="495300"/>
                </a:lnTo>
                <a:lnTo>
                  <a:pt x="1272527" y="482600"/>
                </a:lnTo>
                <a:lnTo>
                  <a:pt x="1260294" y="469900"/>
                </a:lnTo>
                <a:lnTo>
                  <a:pt x="1254806" y="457200"/>
                </a:lnTo>
                <a:close/>
              </a:path>
              <a:path extrusionOk="0" h="2544445" w="4411980">
                <a:moveTo>
                  <a:pt x="1020679" y="482600"/>
                </a:moveTo>
                <a:lnTo>
                  <a:pt x="125143" y="482599"/>
                </a:lnTo>
                <a:lnTo>
                  <a:pt x="125951" y="495299"/>
                </a:lnTo>
                <a:lnTo>
                  <a:pt x="121448" y="507999"/>
                </a:lnTo>
                <a:lnTo>
                  <a:pt x="111749" y="520699"/>
                </a:lnTo>
                <a:lnTo>
                  <a:pt x="970341" y="520700"/>
                </a:lnTo>
                <a:lnTo>
                  <a:pt x="971341" y="508000"/>
                </a:lnTo>
                <a:lnTo>
                  <a:pt x="998279" y="508000"/>
                </a:lnTo>
                <a:lnTo>
                  <a:pt x="1006804" y="495300"/>
                </a:lnTo>
                <a:lnTo>
                  <a:pt x="1013428" y="495300"/>
                </a:lnTo>
                <a:lnTo>
                  <a:pt x="1020679" y="482600"/>
                </a:lnTo>
                <a:close/>
              </a:path>
              <a:path extrusionOk="0" h="2544445" w="4411980">
                <a:moveTo>
                  <a:pt x="1065467" y="508000"/>
                </a:moveTo>
                <a:lnTo>
                  <a:pt x="1025467" y="508000"/>
                </a:lnTo>
                <a:lnTo>
                  <a:pt x="1036585" y="520700"/>
                </a:lnTo>
                <a:lnTo>
                  <a:pt x="1054422" y="520700"/>
                </a:lnTo>
                <a:lnTo>
                  <a:pt x="1065467" y="508000"/>
                </a:lnTo>
                <a:close/>
              </a:path>
              <a:path extrusionOk="0" h="2544445" w="4411980">
                <a:moveTo>
                  <a:pt x="1097471" y="508000"/>
                </a:moveTo>
                <a:lnTo>
                  <a:pt x="1087275" y="508000"/>
                </a:lnTo>
                <a:lnTo>
                  <a:pt x="1094764" y="520700"/>
                </a:lnTo>
                <a:lnTo>
                  <a:pt x="1097471" y="508000"/>
                </a:lnTo>
                <a:close/>
              </a:path>
              <a:path extrusionOk="0" h="2544445" w="4411980">
                <a:moveTo>
                  <a:pt x="1133876" y="508000"/>
                </a:moveTo>
                <a:lnTo>
                  <a:pt x="1128116" y="508000"/>
                </a:lnTo>
                <a:lnTo>
                  <a:pt x="1124833" y="520700"/>
                </a:lnTo>
                <a:lnTo>
                  <a:pt x="1136699" y="520700"/>
                </a:lnTo>
                <a:lnTo>
                  <a:pt x="1133876" y="508000"/>
                </a:lnTo>
                <a:close/>
              </a:path>
              <a:path extrusionOk="0" h="2544445" w="4411980">
                <a:moveTo>
                  <a:pt x="1156687" y="508000"/>
                </a:moveTo>
                <a:lnTo>
                  <a:pt x="1144130" y="508000"/>
                </a:lnTo>
                <a:lnTo>
                  <a:pt x="1147355" y="520700"/>
                </a:lnTo>
                <a:lnTo>
                  <a:pt x="1155996" y="520700"/>
                </a:lnTo>
                <a:lnTo>
                  <a:pt x="1156687" y="508000"/>
                </a:lnTo>
                <a:close/>
              </a:path>
              <a:path extrusionOk="0" h="2544445" w="4411980">
                <a:moveTo>
                  <a:pt x="1246983" y="508000"/>
                </a:moveTo>
                <a:lnTo>
                  <a:pt x="1207838" y="508000"/>
                </a:lnTo>
                <a:lnTo>
                  <a:pt x="1213887" y="520700"/>
                </a:lnTo>
                <a:lnTo>
                  <a:pt x="1255836" y="520700"/>
                </a:lnTo>
                <a:lnTo>
                  <a:pt x="1246983" y="508000"/>
                </a:lnTo>
                <a:close/>
              </a:path>
              <a:path extrusionOk="0" h="2544445" w="4411980">
                <a:moveTo>
                  <a:pt x="2197342" y="508000"/>
                </a:moveTo>
                <a:lnTo>
                  <a:pt x="2192158" y="508000"/>
                </a:lnTo>
                <a:lnTo>
                  <a:pt x="2194347" y="520700"/>
                </a:lnTo>
                <a:lnTo>
                  <a:pt x="2207077" y="520700"/>
                </a:lnTo>
                <a:lnTo>
                  <a:pt x="2197342" y="508000"/>
                </a:lnTo>
                <a:close/>
              </a:path>
              <a:path extrusionOk="0" h="2544445" w="4411980">
                <a:moveTo>
                  <a:pt x="1050676" y="469900"/>
                </a:moveTo>
                <a:lnTo>
                  <a:pt x="1035745" y="469900"/>
                </a:lnTo>
                <a:lnTo>
                  <a:pt x="1037046" y="482600"/>
                </a:lnTo>
                <a:lnTo>
                  <a:pt x="1038140" y="495300"/>
                </a:lnTo>
                <a:lnTo>
                  <a:pt x="1036412" y="508000"/>
                </a:lnTo>
                <a:lnTo>
                  <a:pt x="1097959" y="508000"/>
                </a:lnTo>
                <a:lnTo>
                  <a:pt x="1090012" y="495300"/>
                </a:lnTo>
                <a:lnTo>
                  <a:pt x="1077398" y="482600"/>
                </a:lnTo>
                <a:lnTo>
                  <a:pt x="1057263" y="482600"/>
                </a:lnTo>
                <a:lnTo>
                  <a:pt x="1050676" y="469900"/>
                </a:lnTo>
                <a:close/>
              </a:path>
              <a:path extrusionOk="0" h="2544445" w="4411980">
                <a:moveTo>
                  <a:pt x="1866010" y="495300"/>
                </a:moveTo>
                <a:lnTo>
                  <a:pt x="1829706" y="495300"/>
                </a:lnTo>
                <a:lnTo>
                  <a:pt x="1839320" y="508000"/>
                </a:lnTo>
                <a:lnTo>
                  <a:pt x="1856862" y="508000"/>
                </a:lnTo>
                <a:lnTo>
                  <a:pt x="1866010" y="495300"/>
                </a:lnTo>
                <a:close/>
              </a:path>
              <a:path extrusionOk="0" h="2544445" w="4411980">
                <a:moveTo>
                  <a:pt x="2215429" y="495300"/>
                </a:moveTo>
                <a:lnTo>
                  <a:pt x="2205176" y="495300"/>
                </a:lnTo>
                <a:lnTo>
                  <a:pt x="2206789" y="508000"/>
                </a:lnTo>
                <a:lnTo>
                  <a:pt x="2212780" y="508000"/>
                </a:lnTo>
                <a:lnTo>
                  <a:pt x="2215429" y="495300"/>
                </a:lnTo>
                <a:close/>
              </a:path>
              <a:path extrusionOk="0" h="2544445" w="4411980">
                <a:moveTo>
                  <a:pt x="4266508" y="495300"/>
                </a:moveTo>
                <a:lnTo>
                  <a:pt x="2554077" y="495300"/>
                </a:lnTo>
                <a:lnTo>
                  <a:pt x="2544701" y="508000"/>
                </a:lnTo>
                <a:lnTo>
                  <a:pt x="4273590" y="508000"/>
                </a:lnTo>
                <a:lnTo>
                  <a:pt x="4266508" y="495300"/>
                </a:lnTo>
                <a:close/>
              </a:path>
              <a:path extrusionOk="0" h="2544445" w="4411980">
                <a:moveTo>
                  <a:pt x="111268" y="482599"/>
                </a:moveTo>
                <a:lnTo>
                  <a:pt x="65751" y="482599"/>
                </a:lnTo>
                <a:lnTo>
                  <a:pt x="81543" y="495299"/>
                </a:lnTo>
                <a:lnTo>
                  <a:pt x="99548" y="495299"/>
                </a:lnTo>
                <a:lnTo>
                  <a:pt x="111268" y="482599"/>
                </a:lnTo>
                <a:close/>
              </a:path>
              <a:path extrusionOk="0" h="2544445" w="4411980">
                <a:moveTo>
                  <a:pt x="1906506" y="482600"/>
                </a:moveTo>
                <a:lnTo>
                  <a:pt x="1823902" y="482600"/>
                </a:lnTo>
                <a:lnTo>
                  <a:pt x="1822520" y="495300"/>
                </a:lnTo>
                <a:lnTo>
                  <a:pt x="1888129" y="495300"/>
                </a:lnTo>
                <a:lnTo>
                  <a:pt x="1906506" y="482600"/>
                </a:lnTo>
                <a:close/>
              </a:path>
              <a:path extrusionOk="0" h="2544445" w="4411980">
                <a:moveTo>
                  <a:pt x="2369611" y="457200"/>
                </a:moveTo>
                <a:lnTo>
                  <a:pt x="2244749" y="457200"/>
                </a:lnTo>
                <a:lnTo>
                  <a:pt x="2241120" y="469900"/>
                </a:lnTo>
                <a:lnTo>
                  <a:pt x="2218852" y="469900"/>
                </a:lnTo>
                <a:lnTo>
                  <a:pt x="2222399" y="482600"/>
                </a:lnTo>
                <a:lnTo>
                  <a:pt x="2226316" y="482600"/>
                </a:lnTo>
                <a:lnTo>
                  <a:pt x="2229830" y="495300"/>
                </a:lnTo>
                <a:lnTo>
                  <a:pt x="2352352" y="495300"/>
                </a:lnTo>
                <a:lnTo>
                  <a:pt x="2352352" y="482600"/>
                </a:lnTo>
                <a:lnTo>
                  <a:pt x="2357420" y="469900"/>
                </a:lnTo>
                <a:lnTo>
                  <a:pt x="2369611" y="457200"/>
                </a:lnTo>
                <a:close/>
              </a:path>
              <a:path extrusionOk="0" h="2544445" w="4411980">
                <a:moveTo>
                  <a:pt x="4246783" y="482600"/>
                </a:moveTo>
                <a:lnTo>
                  <a:pt x="2550966" y="482600"/>
                </a:lnTo>
                <a:lnTo>
                  <a:pt x="2557533" y="495300"/>
                </a:lnTo>
                <a:lnTo>
                  <a:pt x="4252410" y="495300"/>
                </a:lnTo>
                <a:lnTo>
                  <a:pt x="4246783" y="482600"/>
                </a:lnTo>
                <a:close/>
              </a:path>
              <a:path extrusionOk="0" h="2544445" w="4411980">
                <a:moveTo>
                  <a:pt x="4378651" y="482600"/>
                </a:moveTo>
                <a:lnTo>
                  <a:pt x="4366266" y="482600"/>
                </a:lnTo>
                <a:lnTo>
                  <a:pt x="4371895" y="495300"/>
                </a:lnTo>
                <a:lnTo>
                  <a:pt x="4379826" y="495300"/>
                </a:lnTo>
                <a:lnTo>
                  <a:pt x="4378651" y="482600"/>
                </a:lnTo>
                <a:close/>
              </a:path>
              <a:path extrusionOk="0" h="2544445" w="4411980">
                <a:moveTo>
                  <a:pt x="998452" y="469900"/>
                </a:moveTo>
                <a:lnTo>
                  <a:pt x="62283" y="469899"/>
                </a:lnTo>
                <a:lnTo>
                  <a:pt x="60670" y="482599"/>
                </a:lnTo>
                <a:lnTo>
                  <a:pt x="1014789" y="482600"/>
                </a:lnTo>
                <a:lnTo>
                  <a:pt x="998452" y="469900"/>
                </a:lnTo>
                <a:close/>
              </a:path>
              <a:path extrusionOk="0" h="2544445" w="4411980">
                <a:moveTo>
                  <a:pt x="1454970" y="469900"/>
                </a:moveTo>
                <a:lnTo>
                  <a:pt x="1446372" y="469900"/>
                </a:lnTo>
                <a:lnTo>
                  <a:pt x="1444471" y="482600"/>
                </a:lnTo>
                <a:lnTo>
                  <a:pt x="1448849" y="482600"/>
                </a:lnTo>
                <a:lnTo>
                  <a:pt x="1454970" y="469900"/>
                </a:lnTo>
                <a:close/>
              </a:path>
              <a:path extrusionOk="0" h="2544445" w="4411980">
                <a:moveTo>
                  <a:pt x="1919454" y="469900"/>
                </a:moveTo>
                <a:lnTo>
                  <a:pt x="1821791" y="469900"/>
                </a:lnTo>
                <a:lnTo>
                  <a:pt x="1808983" y="482600"/>
                </a:lnTo>
                <a:lnTo>
                  <a:pt x="1916808" y="482600"/>
                </a:lnTo>
                <a:lnTo>
                  <a:pt x="1919454" y="469900"/>
                </a:lnTo>
                <a:close/>
              </a:path>
              <a:path extrusionOk="0" h="2544445" w="4411980">
                <a:moveTo>
                  <a:pt x="2547516" y="469900"/>
                </a:moveTo>
                <a:lnTo>
                  <a:pt x="2542715" y="469900"/>
                </a:lnTo>
                <a:lnTo>
                  <a:pt x="2543682" y="482600"/>
                </a:lnTo>
                <a:lnTo>
                  <a:pt x="2557533" y="482600"/>
                </a:lnTo>
                <a:lnTo>
                  <a:pt x="2547516" y="469900"/>
                </a:lnTo>
                <a:close/>
              </a:path>
              <a:path extrusionOk="0" h="2544445" w="4411980">
                <a:moveTo>
                  <a:pt x="4245703" y="469900"/>
                </a:moveTo>
                <a:lnTo>
                  <a:pt x="2585931" y="469900"/>
                </a:lnTo>
                <a:lnTo>
                  <a:pt x="2583915" y="482600"/>
                </a:lnTo>
                <a:lnTo>
                  <a:pt x="4243986" y="482600"/>
                </a:lnTo>
                <a:lnTo>
                  <a:pt x="4245703" y="469900"/>
                </a:lnTo>
                <a:close/>
              </a:path>
              <a:path extrusionOk="0" h="2544445" w="4411980">
                <a:moveTo>
                  <a:pt x="4289373" y="469900"/>
                </a:moveTo>
                <a:lnTo>
                  <a:pt x="4256302" y="469900"/>
                </a:lnTo>
                <a:lnTo>
                  <a:pt x="4263387" y="482600"/>
                </a:lnTo>
                <a:lnTo>
                  <a:pt x="4283793" y="482600"/>
                </a:lnTo>
                <a:lnTo>
                  <a:pt x="4289373" y="469900"/>
                </a:lnTo>
                <a:close/>
              </a:path>
              <a:path extrusionOk="0" h="2544445" w="4411980">
                <a:moveTo>
                  <a:pt x="4383979" y="469900"/>
                </a:moveTo>
                <a:lnTo>
                  <a:pt x="4343858" y="469900"/>
                </a:lnTo>
                <a:lnTo>
                  <a:pt x="4350598" y="482600"/>
                </a:lnTo>
                <a:lnTo>
                  <a:pt x="4378971" y="482600"/>
                </a:lnTo>
                <a:lnTo>
                  <a:pt x="4383979" y="469900"/>
                </a:lnTo>
                <a:close/>
              </a:path>
              <a:path extrusionOk="0" h="2544445" w="4411980">
                <a:moveTo>
                  <a:pt x="1006171" y="457200"/>
                </a:moveTo>
                <a:lnTo>
                  <a:pt x="41434" y="457199"/>
                </a:lnTo>
                <a:lnTo>
                  <a:pt x="52238" y="469899"/>
                </a:lnTo>
                <a:lnTo>
                  <a:pt x="996976" y="469900"/>
                </a:lnTo>
                <a:lnTo>
                  <a:pt x="1006171" y="457200"/>
                </a:lnTo>
                <a:close/>
              </a:path>
              <a:path extrusionOk="0" h="2544445" w="4411980">
                <a:moveTo>
                  <a:pt x="1041006" y="444500"/>
                </a:moveTo>
                <a:lnTo>
                  <a:pt x="119880" y="444499"/>
                </a:lnTo>
                <a:lnTo>
                  <a:pt x="114552" y="457199"/>
                </a:lnTo>
                <a:lnTo>
                  <a:pt x="1018613" y="457200"/>
                </a:lnTo>
                <a:lnTo>
                  <a:pt x="1027852" y="469900"/>
                </a:lnTo>
                <a:lnTo>
                  <a:pt x="1040617" y="469900"/>
                </a:lnTo>
                <a:lnTo>
                  <a:pt x="1036239" y="457200"/>
                </a:lnTo>
                <a:lnTo>
                  <a:pt x="1041006" y="444500"/>
                </a:lnTo>
                <a:close/>
              </a:path>
              <a:path extrusionOk="0" h="2544445" w="4411980">
                <a:moveTo>
                  <a:pt x="1321604" y="444500"/>
                </a:moveTo>
                <a:lnTo>
                  <a:pt x="1281841" y="444500"/>
                </a:lnTo>
                <a:lnTo>
                  <a:pt x="1292976" y="457200"/>
                </a:lnTo>
                <a:lnTo>
                  <a:pt x="1301110" y="469900"/>
                </a:lnTo>
                <a:lnTo>
                  <a:pt x="1315902" y="469900"/>
                </a:lnTo>
                <a:lnTo>
                  <a:pt x="1319703" y="457200"/>
                </a:lnTo>
                <a:lnTo>
                  <a:pt x="1318206" y="457200"/>
                </a:lnTo>
                <a:lnTo>
                  <a:pt x="1321604" y="444500"/>
                </a:lnTo>
                <a:close/>
              </a:path>
              <a:path extrusionOk="0" h="2544445" w="4411980">
                <a:moveTo>
                  <a:pt x="1910825" y="457200"/>
                </a:moveTo>
                <a:lnTo>
                  <a:pt x="1843110" y="457200"/>
                </a:lnTo>
                <a:lnTo>
                  <a:pt x="1834292" y="469900"/>
                </a:lnTo>
                <a:lnTo>
                  <a:pt x="1914857" y="469900"/>
                </a:lnTo>
                <a:lnTo>
                  <a:pt x="1910825" y="457200"/>
                </a:lnTo>
                <a:close/>
              </a:path>
              <a:path extrusionOk="0" h="2544445" w="4411980">
                <a:moveTo>
                  <a:pt x="2508520" y="457200"/>
                </a:moveTo>
                <a:lnTo>
                  <a:pt x="2384405" y="457200"/>
                </a:lnTo>
                <a:lnTo>
                  <a:pt x="2397282" y="469900"/>
                </a:lnTo>
                <a:lnTo>
                  <a:pt x="2511810" y="469900"/>
                </a:lnTo>
                <a:lnTo>
                  <a:pt x="2508520" y="457200"/>
                </a:lnTo>
                <a:close/>
              </a:path>
              <a:path extrusionOk="0" h="2544445" w="4411980">
                <a:moveTo>
                  <a:pt x="4296718" y="444500"/>
                </a:moveTo>
                <a:lnTo>
                  <a:pt x="2976364" y="444500"/>
                </a:lnTo>
                <a:lnTo>
                  <a:pt x="2967524" y="457200"/>
                </a:lnTo>
                <a:lnTo>
                  <a:pt x="2596329" y="457200"/>
                </a:lnTo>
                <a:lnTo>
                  <a:pt x="2586637" y="469900"/>
                </a:lnTo>
                <a:lnTo>
                  <a:pt x="4291325" y="469900"/>
                </a:lnTo>
                <a:lnTo>
                  <a:pt x="4292927" y="457200"/>
                </a:lnTo>
                <a:lnTo>
                  <a:pt x="4296718" y="444500"/>
                </a:lnTo>
                <a:close/>
              </a:path>
              <a:path extrusionOk="0" h="2544445" w="4411980">
                <a:moveTo>
                  <a:pt x="4320990" y="457200"/>
                </a:moveTo>
                <a:lnTo>
                  <a:pt x="4306887" y="457200"/>
                </a:lnTo>
                <a:lnTo>
                  <a:pt x="4309433" y="469900"/>
                </a:lnTo>
                <a:lnTo>
                  <a:pt x="4313697" y="469900"/>
                </a:lnTo>
                <a:lnTo>
                  <a:pt x="4320990" y="457200"/>
                </a:lnTo>
                <a:close/>
              </a:path>
              <a:path extrusionOk="0" h="2544445" w="4411980">
                <a:moveTo>
                  <a:pt x="4398639" y="457200"/>
                </a:moveTo>
                <a:lnTo>
                  <a:pt x="4332223" y="457200"/>
                </a:lnTo>
                <a:lnTo>
                  <a:pt x="4338962" y="469900"/>
                </a:lnTo>
                <a:lnTo>
                  <a:pt x="4391320" y="469900"/>
                </a:lnTo>
                <a:lnTo>
                  <a:pt x="4398639" y="457200"/>
                </a:lnTo>
                <a:close/>
              </a:path>
              <a:path extrusionOk="0" h="2544445" w="4411980">
                <a:moveTo>
                  <a:pt x="82674" y="444499"/>
                </a:moveTo>
                <a:lnTo>
                  <a:pt x="74944" y="444499"/>
                </a:lnTo>
                <a:lnTo>
                  <a:pt x="64771" y="457199"/>
                </a:lnTo>
                <a:lnTo>
                  <a:pt x="91591" y="457199"/>
                </a:lnTo>
                <a:lnTo>
                  <a:pt x="82674" y="444499"/>
                </a:lnTo>
                <a:close/>
              </a:path>
              <a:path extrusionOk="0" h="2544445" w="4411980">
                <a:moveTo>
                  <a:pt x="1208818" y="444500"/>
                </a:moveTo>
                <a:lnTo>
                  <a:pt x="1188657" y="444500"/>
                </a:lnTo>
                <a:lnTo>
                  <a:pt x="1179786" y="457200"/>
                </a:lnTo>
                <a:lnTo>
                  <a:pt x="1215442" y="457200"/>
                </a:lnTo>
                <a:lnTo>
                  <a:pt x="1214927" y="455275"/>
                </a:lnTo>
                <a:lnTo>
                  <a:pt x="1208818" y="444500"/>
                </a:lnTo>
                <a:close/>
              </a:path>
              <a:path extrusionOk="0" h="2544445" w="4411980">
                <a:moveTo>
                  <a:pt x="1214927" y="455275"/>
                </a:moveTo>
                <a:lnTo>
                  <a:pt x="1215442" y="457200"/>
                </a:lnTo>
                <a:lnTo>
                  <a:pt x="1216018" y="457200"/>
                </a:lnTo>
                <a:lnTo>
                  <a:pt x="1214927" y="455275"/>
                </a:lnTo>
                <a:close/>
              </a:path>
              <a:path extrusionOk="0" h="2544445" w="4411980">
                <a:moveTo>
                  <a:pt x="1223622" y="444500"/>
                </a:moveTo>
                <a:lnTo>
                  <a:pt x="1212043" y="444500"/>
                </a:lnTo>
                <a:lnTo>
                  <a:pt x="1214927" y="455275"/>
                </a:lnTo>
                <a:lnTo>
                  <a:pt x="1216018" y="457200"/>
                </a:lnTo>
                <a:lnTo>
                  <a:pt x="1220281" y="457200"/>
                </a:lnTo>
                <a:lnTo>
                  <a:pt x="1223622" y="444500"/>
                </a:lnTo>
                <a:close/>
              </a:path>
              <a:path extrusionOk="0" h="2544445" w="4411980">
                <a:moveTo>
                  <a:pt x="1260027" y="444500"/>
                </a:moveTo>
                <a:lnTo>
                  <a:pt x="1229923" y="444500"/>
                </a:lnTo>
                <a:lnTo>
                  <a:pt x="1225177" y="457200"/>
                </a:lnTo>
                <a:lnTo>
                  <a:pt x="1255054" y="457200"/>
                </a:lnTo>
                <a:lnTo>
                  <a:pt x="1260027" y="444500"/>
                </a:lnTo>
                <a:close/>
              </a:path>
              <a:path extrusionOk="0" h="2544445" w="4411980">
                <a:moveTo>
                  <a:pt x="1651888" y="444500"/>
                </a:moveTo>
                <a:lnTo>
                  <a:pt x="1450001" y="444500"/>
                </a:lnTo>
                <a:lnTo>
                  <a:pt x="1448216" y="457200"/>
                </a:lnTo>
                <a:lnTo>
                  <a:pt x="1642626" y="457200"/>
                </a:lnTo>
                <a:lnTo>
                  <a:pt x="1651888" y="444500"/>
                </a:lnTo>
                <a:close/>
              </a:path>
              <a:path extrusionOk="0" h="2544445" w="4411980">
                <a:moveTo>
                  <a:pt x="1907484" y="444500"/>
                </a:moveTo>
                <a:lnTo>
                  <a:pt x="1873821" y="444500"/>
                </a:lnTo>
                <a:lnTo>
                  <a:pt x="1864361" y="457200"/>
                </a:lnTo>
                <a:lnTo>
                  <a:pt x="1907484" y="457200"/>
                </a:lnTo>
                <a:lnTo>
                  <a:pt x="1907484" y="444500"/>
                </a:lnTo>
                <a:close/>
              </a:path>
              <a:path extrusionOk="0" h="2544445" w="4411980">
                <a:moveTo>
                  <a:pt x="2500218" y="444500"/>
                </a:moveTo>
                <a:lnTo>
                  <a:pt x="2242157" y="444500"/>
                </a:lnTo>
                <a:lnTo>
                  <a:pt x="2245844" y="457200"/>
                </a:lnTo>
                <a:lnTo>
                  <a:pt x="2504507" y="457200"/>
                </a:lnTo>
                <a:lnTo>
                  <a:pt x="2500218" y="444500"/>
                </a:lnTo>
                <a:close/>
              </a:path>
              <a:path extrusionOk="0" h="2544445" w="4411980">
                <a:moveTo>
                  <a:pt x="2654470" y="406400"/>
                </a:moveTo>
                <a:lnTo>
                  <a:pt x="2628377" y="406400"/>
                </a:lnTo>
                <a:lnTo>
                  <a:pt x="2632664" y="419185"/>
                </a:lnTo>
                <a:lnTo>
                  <a:pt x="2635069" y="431800"/>
                </a:lnTo>
                <a:lnTo>
                  <a:pt x="2632885" y="444500"/>
                </a:lnTo>
                <a:lnTo>
                  <a:pt x="2626953" y="457200"/>
                </a:lnTo>
                <a:lnTo>
                  <a:pt x="2954056" y="457200"/>
                </a:lnTo>
                <a:lnTo>
                  <a:pt x="2944049" y="444500"/>
                </a:lnTo>
                <a:lnTo>
                  <a:pt x="2654055" y="444500"/>
                </a:lnTo>
                <a:lnTo>
                  <a:pt x="2647163" y="431800"/>
                </a:lnTo>
                <a:lnTo>
                  <a:pt x="2642094" y="431800"/>
                </a:lnTo>
                <a:lnTo>
                  <a:pt x="2642941" y="419361"/>
                </a:lnTo>
                <a:lnTo>
                  <a:pt x="2642953" y="419185"/>
                </a:lnTo>
                <a:lnTo>
                  <a:pt x="2658451" y="419185"/>
                </a:lnTo>
                <a:lnTo>
                  <a:pt x="2654470" y="406400"/>
                </a:lnTo>
                <a:close/>
              </a:path>
              <a:path extrusionOk="0" h="2544445" w="4411980">
                <a:moveTo>
                  <a:pt x="4410440" y="444500"/>
                </a:moveTo>
                <a:lnTo>
                  <a:pt x="4301167" y="444500"/>
                </a:lnTo>
                <a:lnTo>
                  <a:pt x="4304746" y="457200"/>
                </a:lnTo>
                <a:lnTo>
                  <a:pt x="4411982" y="457200"/>
                </a:lnTo>
                <a:lnTo>
                  <a:pt x="4410440" y="444500"/>
                </a:lnTo>
                <a:close/>
              </a:path>
              <a:path extrusionOk="0" h="2544445" w="4411980">
                <a:moveTo>
                  <a:pt x="437094" y="368299"/>
                </a:moveTo>
                <a:lnTo>
                  <a:pt x="436765" y="368299"/>
                </a:lnTo>
                <a:lnTo>
                  <a:pt x="441408" y="380999"/>
                </a:lnTo>
                <a:lnTo>
                  <a:pt x="446194" y="393699"/>
                </a:lnTo>
                <a:lnTo>
                  <a:pt x="449744" y="406399"/>
                </a:lnTo>
                <a:lnTo>
                  <a:pt x="451225" y="419185"/>
                </a:lnTo>
                <a:lnTo>
                  <a:pt x="449841" y="431799"/>
                </a:lnTo>
                <a:lnTo>
                  <a:pt x="115485" y="431799"/>
                </a:lnTo>
                <a:lnTo>
                  <a:pt x="120434" y="444499"/>
                </a:lnTo>
                <a:lnTo>
                  <a:pt x="753604" y="444500"/>
                </a:lnTo>
                <a:lnTo>
                  <a:pt x="748282" y="431800"/>
                </a:lnTo>
                <a:lnTo>
                  <a:pt x="742102" y="419360"/>
                </a:lnTo>
                <a:lnTo>
                  <a:pt x="742014" y="419185"/>
                </a:lnTo>
                <a:lnTo>
                  <a:pt x="683042" y="419185"/>
                </a:lnTo>
                <a:lnTo>
                  <a:pt x="673009" y="406400"/>
                </a:lnTo>
                <a:lnTo>
                  <a:pt x="670064" y="406400"/>
                </a:lnTo>
                <a:lnTo>
                  <a:pt x="676106" y="393700"/>
                </a:lnTo>
                <a:lnTo>
                  <a:pt x="459605" y="393699"/>
                </a:lnTo>
                <a:lnTo>
                  <a:pt x="465463" y="380999"/>
                </a:lnTo>
                <a:lnTo>
                  <a:pt x="443597" y="380999"/>
                </a:lnTo>
                <a:lnTo>
                  <a:pt x="437094" y="368299"/>
                </a:lnTo>
                <a:close/>
              </a:path>
              <a:path extrusionOk="0" h="2544445" w="4411980">
                <a:moveTo>
                  <a:pt x="1019734" y="419185"/>
                </a:moveTo>
                <a:lnTo>
                  <a:pt x="763381" y="419185"/>
                </a:lnTo>
                <a:lnTo>
                  <a:pt x="764353" y="431800"/>
                </a:lnTo>
                <a:lnTo>
                  <a:pt x="763470" y="444500"/>
                </a:lnTo>
                <a:lnTo>
                  <a:pt x="1076605" y="444500"/>
                </a:lnTo>
                <a:lnTo>
                  <a:pt x="1088100" y="431800"/>
                </a:lnTo>
                <a:lnTo>
                  <a:pt x="1023666" y="431800"/>
                </a:lnTo>
                <a:lnTo>
                  <a:pt x="1019789" y="419360"/>
                </a:lnTo>
                <a:lnTo>
                  <a:pt x="1019734" y="419185"/>
                </a:lnTo>
                <a:close/>
              </a:path>
              <a:path extrusionOk="0" h="2544445" w="4411980">
                <a:moveTo>
                  <a:pt x="1289843" y="406400"/>
                </a:moveTo>
                <a:lnTo>
                  <a:pt x="1192977" y="406400"/>
                </a:lnTo>
                <a:lnTo>
                  <a:pt x="1200482" y="419185"/>
                </a:lnTo>
                <a:lnTo>
                  <a:pt x="1202885" y="431800"/>
                </a:lnTo>
                <a:lnTo>
                  <a:pt x="1206686" y="444500"/>
                </a:lnTo>
                <a:lnTo>
                  <a:pt x="1214751" y="431800"/>
                </a:lnTo>
                <a:lnTo>
                  <a:pt x="1312445" y="431800"/>
                </a:lnTo>
                <a:lnTo>
                  <a:pt x="1305675" y="419360"/>
                </a:lnTo>
                <a:lnTo>
                  <a:pt x="1305580" y="419185"/>
                </a:lnTo>
                <a:lnTo>
                  <a:pt x="1295823" y="419185"/>
                </a:lnTo>
                <a:lnTo>
                  <a:pt x="1289843" y="406400"/>
                </a:lnTo>
                <a:close/>
              </a:path>
              <a:path extrusionOk="0" h="2544445" w="4411980">
                <a:moveTo>
                  <a:pt x="1325464" y="431800"/>
                </a:moveTo>
                <a:lnTo>
                  <a:pt x="1223970" y="431800"/>
                </a:lnTo>
                <a:lnTo>
                  <a:pt x="1229274" y="444500"/>
                </a:lnTo>
                <a:lnTo>
                  <a:pt x="1337618" y="444500"/>
                </a:lnTo>
                <a:lnTo>
                  <a:pt x="1325464" y="431800"/>
                </a:lnTo>
                <a:close/>
              </a:path>
              <a:path extrusionOk="0" h="2544445" w="4411980">
                <a:moveTo>
                  <a:pt x="1664617" y="419185"/>
                </a:moveTo>
                <a:lnTo>
                  <a:pt x="1452930" y="419185"/>
                </a:lnTo>
                <a:lnTo>
                  <a:pt x="1458058" y="431800"/>
                </a:lnTo>
                <a:lnTo>
                  <a:pt x="1459150" y="431800"/>
                </a:lnTo>
                <a:lnTo>
                  <a:pt x="1454782" y="444500"/>
                </a:lnTo>
                <a:lnTo>
                  <a:pt x="1658574" y="444500"/>
                </a:lnTo>
                <a:lnTo>
                  <a:pt x="1662787" y="431800"/>
                </a:lnTo>
                <a:lnTo>
                  <a:pt x="1664592" y="419361"/>
                </a:lnTo>
                <a:lnTo>
                  <a:pt x="1664617" y="419185"/>
                </a:lnTo>
                <a:close/>
              </a:path>
              <a:path extrusionOk="0" h="2544445" w="4411980">
                <a:moveTo>
                  <a:pt x="2502580" y="431800"/>
                </a:moveTo>
                <a:lnTo>
                  <a:pt x="2267733" y="431800"/>
                </a:lnTo>
                <a:lnTo>
                  <a:pt x="2261108" y="444500"/>
                </a:lnTo>
                <a:lnTo>
                  <a:pt x="2490656" y="444500"/>
                </a:lnTo>
                <a:lnTo>
                  <a:pt x="2502580" y="431800"/>
                </a:lnTo>
                <a:close/>
              </a:path>
              <a:path extrusionOk="0" h="2544445" w="4411980">
                <a:moveTo>
                  <a:pt x="2520206" y="381000"/>
                </a:moveTo>
                <a:lnTo>
                  <a:pt x="2299323" y="381000"/>
                </a:lnTo>
                <a:lnTo>
                  <a:pt x="2301430" y="393700"/>
                </a:lnTo>
                <a:lnTo>
                  <a:pt x="2304019" y="393700"/>
                </a:lnTo>
                <a:lnTo>
                  <a:pt x="2302136" y="406400"/>
                </a:lnTo>
                <a:lnTo>
                  <a:pt x="2283170" y="406400"/>
                </a:lnTo>
                <a:lnTo>
                  <a:pt x="2279887" y="419185"/>
                </a:lnTo>
                <a:lnTo>
                  <a:pt x="2279887" y="431800"/>
                </a:lnTo>
                <a:lnTo>
                  <a:pt x="2513237" y="431800"/>
                </a:lnTo>
                <a:lnTo>
                  <a:pt x="2521589" y="444500"/>
                </a:lnTo>
                <a:lnTo>
                  <a:pt x="2584926" y="444500"/>
                </a:lnTo>
                <a:lnTo>
                  <a:pt x="2592210" y="431800"/>
                </a:lnTo>
                <a:lnTo>
                  <a:pt x="2583031" y="419185"/>
                </a:lnTo>
                <a:lnTo>
                  <a:pt x="2561565" y="406400"/>
                </a:lnTo>
                <a:lnTo>
                  <a:pt x="2537484" y="393700"/>
                </a:lnTo>
                <a:lnTo>
                  <a:pt x="2520206" y="381000"/>
                </a:lnTo>
                <a:close/>
              </a:path>
              <a:path extrusionOk="0" h="2544445" w="4411980">
                <a:moveTo>
                  <a:pt x="2969913" y="330200"/>
                </a:moveTo>
                <a:lnTo>
                  <a:pt x="2919222" y="330200"/>
                </a:lnTo>
                <a:lnTo>
                  <a:pt x="2913030" y="342900"/>
                </a:lnTo>
                <a:lnTo>
                  <a:pt x="2910409" y="342900"/>
                </a:lnTo>
                <a:lnTo>
                  <a:pt x="2913289" y="355600"/>
                </a:lnTo>
                <a:lnTo>
                  <a:pt x="2916688" y="368300"/>
                </a:lnTo>
                <a:lnTo>
                  <a:pt x="2923485" y="368300"/>
                </a:lnTo>
                <a:lnTo>
                  <a:pt x="2928266" y="381000"/>
                </a:lnTo>
                <a:lnTo>
                  <a:pt x="2937021" y="381000"/>
                </a:lnTo>
                <a:lnTo>
                  <a:pt x="2937021" y="393700"/>
                </a:lnTo>
                <a:lnTo>
                  <a:pt x="2934525" y="393700"/>
                </a:lnTo>
                <a:lnTo>
                  <a:pt x="2928151" y="406400"/>
                </a:lnTo>
                <a:lnTo>
                  <a:pt x="2706246" y="406400"/>
                </a:lnTo>
                <a:lnTo>
                  <a:pt x="2699073" y="419185"/>
                </a:lnTo>
                <a:lnTo>
                  <a:pt x="2683772" y="419185"/>
                </a:lnTo>
                <a:lnTo>
                  <a:pt x="2671359" y="431800"/>
                </a:lnTo>
                <a:lnTo>
                  <a:pt x="2661773" y="444500"/>
                </a:lnTo>
                <a:lnTo>
                  <a:pt x="2934545" y="444500"/>
                </a:lnTo>
                <a:lnTo>
                  <a:pt x="2928093" y="431800"/>
                </a:lnTo>
                <a:lnTo>
                  <a:pt x="2966038" y="431800"/>
                </a:lnTo>
                <a:lnTo>
                  <a:pt x="2974989" y="406400"/>
                </a:lnTo>
                <a:lnTo>
                  <a:pt x="2978038" y="369787"/>
                </a:lnTo>
                <a:lnTo>
                  <a:pt x="2978162" y="368300"/>
                </a:lnTo>
                <a:lnTo>
                  <a:pt x="2972332" y="342900"/>
                </a:lnTo>
                <a:lnTo>
                  <a:pt x="2969913" y="330200"/>
                </a:lnTo>
                <a:close/>
              </a:path>
              <a:path extrusionOk="0" h="2544445" w="4411980">
                <a:moveTo>
                  <a:pt x="3026133" y="393700"/>
                </a:moveTo>
                <a:lnTo>
                  <a:pt x="3009774" y="393700"/>
                </a:lnTo>
                <a:lnTo>
                  <a:pt x="3003380" y="406400"/>
                </a:lnTo>
                <a:lnTo>
                  <a:pt x="2999175" y="406400"/>
                </a:lnTo>
                <a:lnTo>
                  <a:pt x="2994941" y="419185"/>
                </a:lnTo>
                <a:lnTo>
                  <a:pt x="2989282" y="431800"/>
                </a:lnTo>
                <a:lnTo>
                  <a:pt x="2982828" y="444500"/>
                </a:lnTo>
                <a:lnTo>
                  <a:pt x="4352933" y="444500"/>
                </a:lnTo>
                <a:lnTo>
                  <a:pt x="4351289" y="431800"/>
                </a:lnTo>
                <a:lnTo>
                  <a:pt x="3042399" y="431800"/>
                </a:lnTo>
                <a:lnTo>
                  <a:pt x="3035196" y="419361"/>
                </a:lnTo>
                <a:lnTo>
                  <a:pt x="3035094" y="419185"/>
                </a:lnTo>
                <a:lnTo>
                  <a:pt x="3031962" y="419185"/>
                </a:lnTo>
                <a:lnTo>
                  <a:pt x="3030349" y="406400"/>
                </a:lnTo>
                <a:lnTo>
                  <a:pt x="3026133" y="393700"/>
                </a:lnTo>
                <a:close/>
              </a:path>
              <a:path extrusionOk="0" h="2544445" w="4411980">
                <a:moveTo>
                  <a:pt x="4380442" y="431800"/>
                </a:moveTo>
                <a:lnTo>
                  <a:pt x="4367341" y="431800"/>
                </a:lnTo>
                <a:lnTo>
                  <a:pt x="4364711" y="444500"/>
                </a:lnTo>
                <a:lnTo>
                  <a:pt x="4395643" y="444500"/>
                </a:lnTo>
                <a:lnTo>
                  <a:pt x="4380442" y="431800"/>
                </a:lnTo>
                <a:close/>
              </a:path>
              <a:path extrusionOk="0" h="2544445" w="4411980">
                <a:moveTo>
                  <a:pt x="433286" y="393699"/>
                </a:moveTo>
                <a:lnTo>
                  <a:pt x="58487" y="393699"/>
                </a:lnTo>
                <a:lnTo>
                  <a:pt x="74725" y="406399"/>
                </a:lnTo>
                <a:lnTo>
                  <a:pt x="86249" y="419185"/>
                </a:lnTo>
                <a:lnTo>
                  <a:pt x="97090" y="431799"/>
                </a:lnTo>
                <a:lnTo>
                  <a:pt x="444941" y="431799"/>
                </a:lnTo>
                <a:lnTo>
                  <a:pt x="439619" y="419360"/>
                </a:lnTo>
                <a:lnTo>
                  <a:pt x="439544" y="419185"/>
                </a:lnTo>
                <a:lnTo>
                  <a:pt x="435114" y="419185"/>
                </a:lnTo>
                <a:lnTo>
                  <a:pt x="433286" y="406399"/>
                </a:lnTo>
                <a:lnTo>
                  <a:pt x="433286" y="393699"/>
                </a:lnTo>
                <a:close/>
              </a:path>
              <a:path extrusionOk="0" h="2544445" w="4411980">
                <a:moveTo>
                  <a:pt x="1089831" y="419185"/>
                </a:moveTo>
                <a:lnTo>
                  <a:pt x="1031875" y="419185"/>
                </a:lnTo>
                <a:lnTo>
                  <a:pt x="1027224" y="431800"/>
                </a:lnTo>
                <a:lnTo>
                  <a:pt x="1092921" y="431800"/>
                </a:lnTo>
                <a:lnTo>
                  <a:pt x="1089874" y="419360"/>
                </a:lnTo>
                <a:lnTo>
                  <a:pt x="1089831" y="419185"/>
                </a:lnTo>
                <a:close/>
              </a:path>
              <a:path extrusionOk="0" h="2544445" w="4411980">
                <a:moveTo>
                  <a:pt x="1452842" y="419185"/>
                </a:moveTo>
                <a:lnTo>
                  <a:pt x="1443854" y="419185"/>
                </a:lnTo>
                <a:lnTo>
                  <a:pt x="1437732" y="431800"/>
                </a:lnTo>
                <a:lnTo>
                  <a:pt x="1445047" y="431800"/>
                </a:lnTo>
                <a:lnTo>
                  <a:pt x="1452734" y="419360"/>
                </a:lnTo>
                <a:lnTo>
                  <a:pt x="1452842" y="419185"/>
                </a:lnTo>
                <a:close/>
              </a:path>
              <a:path extrusionOk="0" h="2544445" w="4411980">
                <a:moveTo>
                  <a:pt x="4140891" y="381000"/>
                </a:moveTo>
                <a:lnTo>
                  <a:pt x="3034464" y="381000"/>
                </a:lnTo>
                <a:lnTo>
                  <a:pt x="3043433" y="393700"/>
                </a:lnTo>
                <a:lnTo>
                  <a:pt x="3046986" y="406400"/>
                </a:lnTo>
                <a:lnTo>
                  <a:pt x="3046986" y="419185"/>
                </a:lnTo>
                <a:lnTo>
                  <a:pt x="3061105" y="419185"/>
                </a:lnTo>
                <a:lnTo>
                  <a:pt x="3062077" y="431800"/>
                </a:lnTo>
                <a:lnTo>
                  <a:pt x="4351289" y="431800"/>
                </a:lnTo>
                <a:lnTo>
                  <a:pt x="4340264" y="419185"/>
                </a:lnTo>
                <a:lnTo>
                  <a:pt x="4311565" y="393700"/>
                </a:lnTo>
                <a:lnTo>
                  <a:pt x="4150485" y="393700"/>
                </a:lnTo>
                <a:lnTo>
                  <a:pt x="4140891" y="381000"/>
                </a:lnTo>
                <a:close/>
              </a:path>
              <a:path extrusionOk="0" h="2544445" w="4411980">
                <a:moveTo>
                  <a:pt x="815562" y="406400"/>
                </a:moveTo>
                <a:lnTo>
                  <a:pt x="773570" y="406400"/>
                </a:lnTo>
                <a:lnTo>
                  <a:pt x="765741" y="419185"/>
                </a:lnTo>
                <a:lnTo>
                  <a:pt x="831782" y="419185"/>
                </a:lnTo>
                <a:lnTo>
                  <a:pt x="815562" y="406400"/>
                </a:lnTo>
                <a:close/>
              </a:path>
              <a:path extrusionOk="0" h="2544445" w="4411980">
                <a:moveTo>
                  <a:pt x="972991" y="381000"/>
                </a:moveTo>
                <a:lnTo>
                  <a:pt x="938883" y="381000"/>
                </a:lnTo>
                <a:lnTo>
                  <a:pt x="934743" y="393700"/>
                </a:lnTo>
                <a:lnTo>
                  <a:pt x="928347" y="406400"/>
                </a:lnTo>
                <a:lnTo>
                  <a:pt x="887105" y="406400"/>
                </a:lnTo>
                <a:lnTo>
                  <a:pt x="869678" y="419185"/>
                </a:lnTo>
                <a:lnTo>
                  <a:pt x="1016099" y="419185"/>
                </a:lnTo>
                <a:lnTo>
                  <a:pt x="1012968" y="406400"/>
                </a:lnTo>
                <a:lnTo>
                  <a:pt x="1012968" y="393700"/>
                </a:lnTo>
                <a:lnTo>
                  <a:pt x="974437" y="393700"/>
                </a:lnTo>
                <a:lnTo>
                  <a:pt x="972991" y="381000"/>
                </a:lnTo>
                <a:close/>
              </a:path>
              <a:path extrusionOk="0" h="2544445" w="4411980">
                <a:moveTo>
                  <a:pt x="1084222" y="393700"/>
                </a:moveTo>
                <a:lnTo>
                  <a:pt x="1048451" y="393700"/>
                </a:lnTo>
                <a:lnTo>
                  <a:pt x="1045220" y="406400"/>
                </a:lnTo>
                <a:lnTo>
                  <a:pt x="1039194" y="419185"/>
                </a:lnTo>
                <a:lnTo>
                  <a:pt x="1085927" y="419185"/>
                </a:lnTo>
                <a:lnTo>
                  <a:pt x="1080824" y="406400"/>
                </a:lnTo>
                <a:lnTo>
                  <a:pt x="1080363" y="406400"/>
                </a:lnTo>
                <a:lnTo>
                  <a:pt x="1084222" y="393700"/>
                </a:lnTo>
                <a:close/>
              </a:path>
              <a:path extrusionOk="0" h="2544445" w="4411980">
                <a:moveTo>
                  <a:pt x="1162851" y="406400"/>
                </a:moveTo>
                <a:lnTo>
                  <a:pt x="1147256" y="406400"/>
                </a:lnTo>
                <a:lnTo>
                  <a:pt x="1144210" y="419185"/>
                </a:lnTo>
                <a:lnTo>
                  <a:pt x="1162851" y="419185"/>
                </a:lnTo>
                <a:lnTo>
                  <a:pt x="1162851" y="406400"/>
                </a:lnTo>
                <a:close/>
              </a:path>
              <a:path extrusionOk="0" h="2544445" w="4411980">
                <a:moveTo>
                  <a:pt x="1257831" y="393700"/>
                </a:moveTo>
                <a:lnTo>
                  <a:pt x="1185851" y="393700"/>
                </a:lnTo>
                <a:lnTo>
                  <a:pt x="1182378" y="406400"/>
                </a:lnTo>
                <a:lnTo>
                  <a:pt x="1175999" y="419185"/>
                </a:lnTo>
                <a:lnTo>
                  <a:pt x="1190961" y="406400"/>
                </a:lnTo>
                <a:lnTo>
                  <a:pt x="1265737" y="406400"/>
                </a:lnTo>
                <a:lnTo>
                  <a:pt x="1257831" y="393700"/>
                </a:lnTo>
                <a:close/>
              </a:path>
              <a:path extrusionOk="0" h="2544445" w="4411980">
                <a:moveTo>
                  <a:pt x="1667913" y="406400"/>
                </a:moveTo>
                <a:lnTo>
                  <a:pt x="1464460" y="406400"/>
                </a:lnTo>
                <a:lnTo>
                  <a:pt x="1464054" y="419185"/>
                </a:lnTo>
                <a:lnTo>
                  <a:pt x="1664898" y="419185"/>
                </a:lnTo>
                <a:lnTo>
                  <a:pt x="1667913" y="406400"/>
                </a:lnTo>
                <a:close/>
              </a:path>
              <a:path extrusionOk="0" h="2544445" w="4411980">
                <a:moveTo>
                  <a:pt x="1682026" y="406400"/>
                </a:moveTo>
                <a:lnTo>
                  <a:pt x="1667913" y="406400"/>
                </a:lnTo>
                <a:lnTo>
                  <a:pt x="1674814" y="419185"/>
                </a:lnTo>
                <a:lnTo>
                  <a:pt x="1682026" y="406400"/>
                </a:lnTo>
                <a:close/>
              </a:path>
              <a:path extrusionOk="0" h="2544445" w="4411980">
                <a:moveTo>
                  <a:pt x="762452" y="393700"/>
                </a:moveTo>
                <a:lnTo>
                  <a:pt x="753582" y="393700"/>
                </a:lnTo>
                <a:lnTo>
                  <a:pt x="758881" y="406400"/>
                </a:lnTo>
                <a:lnTo>
                  <a:pt x="777199" y="406400"/>
                </a:lnTo>
                <a:lnTo>
                  <a:pt x="762452" y="393700"/>
                </a:lnTo>
                <a:close/>
              </a:path>
              <a:path extrusionOk="0" h="2544445" w="4411980">
                <a:moveTo>
                  <a:pt x="798109" y="393700"/>
                </a:moveTo>
                <a:lnTo>
                  <a:pt x="776915" y="393700"/>
                </a:lnTo>
                <a:lnTo>
                  <a:pt x="780677" y="406400"/>
                </a:lnTo>
                <a:lnTo>
                  <a:pt x="798109" y="406400"/>
                </a:lnTo>
                <a:lnTo>
                  <a:pt x="798109" y="393700"/>
                </a:lnTo>
                <a:close/>
              </a:path>
              <a:path extrusionOk="0" h="2544445" w="4411980">
                <a:moveTo>
                  <a:pt x="898799" y="393700"/>
                </a:moveTo>
                <a:lnTo>
                  <a:pt x="885838" y="393700"/>
                </a:lnTo>
                <a:lnTo>
                  <a:pt x="883995" y="406400"/>
                </a:lnTo>
                <a:lnTo>
                  <a:pt x="888833" y="406400"/>
                </a:lnTo>
                <a:lnTo>
                  <a:pt x="898799" y="393700"/>
                </a:lnTo>
                <a:close/>
              </a:path>
              <a:path extrusionOk="0" h="2544445" w="4411980">
                <a:moveTo>
                  <a:pt x="935954" y="369787"/>
                </a:moveTo>
                <a:lnTo>
                  <a:pt x="922070" y="381000"/>
                </a:lnTo>
                <a:lnTo>
                  <a:pt x="922934" y="381000"/>
                </a:lnTo>
                <a:lnTo>
                  <a:pt x="923049" y="393700"/>
                </a:lnTo>
                <a:lnTo>
                  <a:pt x="911356" y="393700"/>
                </a:lnTo>
                <a:lnTo>
                  <a:pt x="909282" y="406400"/>
                </a:lnTo>
                <a:lnTo>
                  <a:pt x="924429" y="406400"/>
                </a:lnTo>
                <a:lnTo>
                  <a:pt x="930019" y="393700"/>
                </a:lnTo>
                <a:lnTo>
                  <a:pt x="936630" y="372107"/>
                </a:lnTo>
                <a:lnTo>
                  <a:pt x="935954" y="369787"/>
                </a:lnTo>
                <a:close/>
              </a:path>
              <a:path extrusionOk="0" h="2544445" w="4411980">
                <a:moveTo>
                  <a:pt x="1121722" y="393700"/>
                </a:moveTo>
                <a:lnTo>
                  <a:pt x="1118093" y="393700"/>
                </a:lnTo>
                <a:lnTo>
                  <a:pt x="1117402" y="406400"/>
                </a:lnTo>
                <a:lnTo>
                  <a:pt x="1123853" y="406400"/>
                </a:lnTo>
                <a:lnTo>
                  <a:pt x="1121722" y="393700"/>
                </a:lnTo>
                <a:close/>
              </a:path>
              <a:path extrusionOk="0" h="2544445" w="4411980">
                <a:moveTo>
                  <a:pt x="1693676" y="393700"/>
                </a:moveTo>
                <a:lnTo>
                  <a:pt x="1448273" y="393700"/>
                </a:lnTo>
                <a:lnTo>
                  <a:pt x="1456453" y="406400"/>
                </a:lnTo>
                <a:lnTo>
                  <a:pt x="1687441" y="406400"/>
                </a:lnTo>
                <a:lnTo>
                  <a:pt x="1693676" y="393700"/>
                </a:lnTo>
                <a:close/>
              </a:path>
              <a:path extrusionOk="0" h="2544445" w="4411980">
                <a:moveTo>
                  <a:pt x="2256155" y="393700"/>
                </a:moveTo>
                <a:lnTo>
                  <a:pt x="2252468" y="393700"/>
                </a:lnTo>
                <a:lnTo>
                  <a:pt x="2249242" y="406400"/>
                </a:lnTo>
                <a:lnTo>
                  <a:pt x="2258286" y="406400"/>
                </a:lnTo>
                <a:lnTo>
                  <a:pt x="2256155" y="393700"/>
                </a:lnTo>
                <a:close/>
              </a:path>
              <a:path extrusionOk="0" h="2544445" w="4411980">
                <a:moveTo>
                  <a:pt x="2280348" y="393700"/>
                </a:moveTo>
                <a:lnTo>
                  <a:pt x="2268482" y="393700"/>
                </a:lnTo>
                <a:lnTo>
                  <a:pt x="2271707" y="406400"/>
                </a:lnTo>
                <a:lnTo>
                  <a:pt x="2275164" y="406400"/>
                </a:lnTo>
                <a:lnTo>
                  <a:pt x="2280348" y="393700"/>
                </a:lnTo>
                <a:close/>
              </a:path>
              <a:path extrusionOk="0" h="2544445" w="4411980">
                <a:moveTo>
                  <a:pt x="2751252" y="393700"/>
                </a:moveTo>
                <a:lnTo>
                  <a:pt x="2749927" y="393700"/>
                </a:lnTo>
                <a:lnTo>
                  <a:pt x="2736794" y="406400"/>
                </a:lnTo>
                <a:lnTo>
                  <a:pt x="2753498" y="406400"/>
                </a:lnTo>
                <a:lnTo>
                  <a:pt x="2751252" y="393700"/>
                </a:lnTo>
                <a:close/>
              </a:path>
              <a:path extrusionOk="0" h="2544445" w="4411980">
                <a:moveTo>
                  <a:pt x="2807300" y="393700"/>
                </a:moveTo>
                <a:lnTo>
                  <a:pt x="2789428" y="393700"/>
                </a:lnTo>
                <a:lnTo>
                  <a:pt x="2780822" y="406400"/>
                </a:lnTo>
                <a:lnTo>
                  <a:pt x="2814903" y="406400"/>
                </a:lnTo>
                <a:lnTo>
                  <a:pt x="2807300" y="393700"/>
                </a:lnTo>
                <a:close/>
              </a:path>
              <a:path extrusionOk="0" h="2544445" w="4411980">
                <a:moveTo>
                  <a:pt x="2919573" y="393700"/>
                </a:moveTo>
                <a:lnTo>
                  <a:pt x="2829686" y="393700"/>
                </a:lnTo>
                <a:lnTo>
                  <a:pt x="2824415" y="406400"/>
                </a:lnTo>
                <a:lnTo>
                  <a:pt x="2928151" y="406400"/>
                </a:lnTo>
                <a:lnTo>
                  <a:pt x="2919573" y="393700"/>
                </a:lnTo>
                <a:close/>
              </a:path>
              <a:path extrusionOk="0" h="2544445" w="4411980">
                <a:moveTo>
                  <a:pt x="402863" y="380999"/>
                </a:moveTo>
                <a:lnTo>
                  <a:pt x="80762" y="380999"/>
                </a:lnTo>
                <a:lnTo>
                  <a:pt x="72853" y="393699"/>
                </a:lnTo>
                <a:lnTo>
                  <a:pt x="413882" y="393699"/>
                </a:lnTo>
                <a:lnTo>
                  <a:pt x="402863" y="380999"/>
                </a:lnTo>
                <a:close/>
              </a:path>
              <a:path extrusionOk="0" h="2544445" w="4411980">
                <a:moveTo>
                  <a:pt x="478499" y="380999"/>
                </a:moveTo>
                <a:lnTo>
                  <a:pt x="472998" y="380999"/>
                </a:lnTo>
                <a:lnTo>
                  <a:pt x="467376" y="393699"/>
                </a:lnTo>
                <a:lnTo>
                  <a:pt x="473823" y="393699"/>
                </a:lnTo>
                <a:lnTo>
                  <a:pt x="477618" y="390961"/>
                </a:lnTo>
                <a:lnTo>
                  <a:pt x="478499" y="380999"/>
                </a:lnTo>
                <a:close/>
              </a:path>
              <a:path extrusionOk="0" h="2544445" w="4411980">
                <a:moveTo>
                  <a:pt x="477618" y="390961"/>
                </a:moveTo>
                <a:lnTo>
                  <a:pt x="473823" y="393699"/>
                </a:lnTo>
                <a:lnTo>
                  <a:pt x="477375" y="393699"/>
                </a:lnTo>
                <a:lnTo>
                  <a:pt x="477618" y="390961"/>
                </a:lnTo>
                <a:close/>
              </a:path>
              <a:path extrusionOk="0" h="2544445" w="4411980">
                <a:moveTo>
                  <a:pt x="558947" y="368299"/>
                </a:moveTo>
                <a:lnTo>
                  <a:pt x="517150" y="368299"/>
                </a:lnTo>
                <a:lnTo>
                  <a:pt x="491424" y="380999"/>
                </a:lnTo>
                <a:lnTo>
                  <a:pt x="477618" y="390961"/>
                </a:lnTo>
                <a:lnTo>
                  <a:pt x="477375" y="393699"/>
                </a:lnTo>
                <a:lnTo>
                  <a:pt x="640501" y="393700"/>
                </a:lnTo>
                <a:lnTo>
                  <a:pt x="632270" y="380999"/>
                </a:lnTo>
                <a:lnTo>
                  <a:pt x="565854" y="380999"/>
                </a:lnTo>
                <a:lnTo>
                  <a:pt x="558947" y="368299"/>
                </a:lnTo>
                <a:close/>
              </a:path>
              <a:path extrusionOk="0" h="2544445" w="4411980">
                <a:moveTo>
                  <a:pt x="665334" y="381000"/>
                </a:moveTo>
                <a:lnTo>
                  <a:pt x="655657" y="381000"/>
                </a:lnTo>
                <a:lnTo>
                  <a:pt x="651605" y="393700"/>
                </a:lnTo>
                <a:lnTo>
                  <a:pt x="683709" y="393700"/>
                </a:lnTo>
                <a:lnTo>
                  <a:pt x="665334" y="381000"/>
                </a:lnTo>
                <a:close/>
              </a:path>
              <a:path extrusionOk="0" h="2544445" w="4411980">
                <a:moveTo>
                  <a:pt x="742596" y="381000"/>
                </a:moveTo>
                <a:lnTo>
                  <a:pt x="706074" y="381000"/>
                </a:lnTo>
                <a:lnTo>
                  <a:pt x="722267" y="393700"/>
                </a:lnTo>
                <a:lnTo>
                  <a:pt x="742596" y="381000"/>
                </a:lnTo>
                <a:close/>
              </a:path>
              <a:path extrusionOk="0" h="2544445" w="4411980">
                <a:moveTo>
                  <a:pt x="836645" y="381000"/>
                </a:moveTo>
                <a:lnTo>
                  <a:pt x="832527" y="381000"/>
                </a:lnTo>
                <a:lnTo>
                  <a:pt x="837451" y="393700"/>
                </a:lnTo>
                <a:lnTo>
                  <a:pt x="843673" y="393700"/>
                </a:lnTo>
                <a:lnTo>
                  <a:pt x="836645" y="381000"/>
                </a:lnTo>
                <a:close/>
              </a:path>
              <a:path extrusionOk="0" h="2544445" w="4411980">
                <a:moveTo>
                  <a:pt x="918787" y="381000"/>
                </a:moveTo>
                <a:lnTo>
                  <a:pt x="873396" y="381000"/>
                </a:lnTo>
                <a:lnTo>
                  <a:pt x="880654" y="393700"/>
                </a:lnTo>
                <a:lnTo>
                  <a:pt x="916540" y="393700"/>
                </a:lnTo>
                <a:lnTo>
                  <a:pt x="918787" y="381000"/>
                </a:lnTo>
                <a:close/>
              </a:path>
              <a:path extrusionOk="0" h="2544445" w="4411980">
                <a:moveTo>
                  <a:pt x="1009742" y="381000"/>
                </a:moveTo>
                <a:lnTo>
                  <a:pt x="997069" y="381000"/>
                </a:lnTo>
                <a:lnTo>
                  <a:pt x="990330" y="393700"/>
                </a:lnTo>
                <a:lnTo>
                  <a:pt x="1012968" y="393700"/>
                </a:lnTo>
                <a:lnTo>
                  <a:pt x="1009742" y="381000"/>
                </a:lnTo>
                <a:close/>
              </a:path>
              <a:path extrusionOk="0" h="2544445" w="4411980">
                <a:moveTo>
                  <a:pt x="1080097" y="381000"/>
                </a:moveTo>
                <a:lnTo>
                  <a:pt x="1047472" y="381000"/>
                </a:lnTo>
                <a:lnTo>
                  <a:pt x="1049133" y="393700"/>
                </a:lnTo>
                <a:lnTo>
                  <a:pt x="1085548" y="393700"/>
                </a:lnTo>
                <a:lnTo>
                  <a:pt x="1080097" y="381000"/>
                </a:lnTo>
                <a:close/>
              </a:path>
              <a:path extrusionOk="0" h="2544445" w="4411980">
                <a:moveTo>
                  <a:pt x="1120973" y="381000"/>
                </a:moveTo>
                <a:lnTo>
                  <a:pt x="1109107" y="381000"/>
                </a:lnTo>
                <a:lnTo>
                  <a:pt x="1112333" y="393700"/>
                </a:lnTo>
                <a:lnTo>
                  <a:pt x="1115789" y="393700"/>
                </a:lnTo>
                <a:lnTo>
                  <a:pt x="1120973" y="381000"/>
                </a:lnTo>
                <a:close/>
              </a:path>
              <a:path extrusionOk="0" h="2544445" w="4411980">
                <a:moveTo>
                  <a:pt x="1260027" y="381000"/>
                </a:moveTo>
                <a:lnTo>
                  <a:pt x="1178887" y="381000"/>
                </a:lnTo>
                <a:lnTo>
                  <a:pt x="1184545" y="393700"/>
                </a:lnTo>
                <a:lnTo>
                  <a:pt x="1255313" y="393700"/>
                </a:lnTo>
                <a:lnTo>
                  <a:pt x="1260027" y="381000"/>
                </a:lnTo>
                <a:close/>
              </a:path>
              <a:path extrusionOk="0" h="2544445" w="4411980">
                <a:moveTo>
                  <a:pt x="1775228" y="381000"/>
                </a:moveTo>
                <a:lnTo>
                  <a:pt x="1463166" y="381000"/>
                </a:lnTo>
                <a:lnTo>
                  <a:pt x="1457893" y="393700"/>
                </a:lnTo>
                <a:lnTo>
                  <a:pt x="1766839" y="393700"/>
                </a:lnTo>
                <a:lnTo>
                  <a:pt x="1775228" y="381000"/>
                </a:lnTo>
                <a:close/>
              </a:path>
              <a:path extrusionOk="0" h="2544445" w="4411980">
                <a:moveTo>
                  <a:pt x="2703777" y="381000"/>
                </a:moveTo>
                <a:lnTo>
                  <a:pt x="2683820" y="381000"/>
                </a:lnTo>
                <a:lnTo>
                  <a:pt x="2684165" y="390962"/>
                </a:lnTo>
                <a:lnTo>
                  <a:pt x="2684260" y="393700"/>
                </a:lnTo>
                <a:lnTo>
                  <a:pt x="2697393" y="393700"/>
                </a:lnTo>
                <a:lnTo>
                  <a:pt x="2703777" y="381000"/>
                </a:lnTo>
                <a:close/>
              </a:path>
              <a:path extrusionOk="0" h="2544445" w="4411980">
                <a:moveTo>
                  <a:pt x="2818244" y="381000"/>
                </a:moveTo>
                <a:lnTo>
                  <a:pt x="2816631" y="381000"/>
                </a:lnTo>
                <a:lnTo>
                  <a:pt x="2804880" y="393700"/>
                </a:lnTo>
                <a:lnTo>
                  <a:pt x="2812887" y="393700"/>
                </a:lnTo>
                <a:lnTo>
                  <a:pt x="2818244" y="381000"/>
                </a:lnTo>
                <a:close/>
              </a:path>
              <a:path extrusionOk="0" h="2544445" w="4411980">
                <a:moveTo>
                  <a:pt x="2895252" y="381000"/>
                </a:moveTo>
                <a:lnTo>
                  <a:pt x="2842671" y="381000"/>
                </a:lnTo>
                <a:lnTo>
                  <a:pt x="2835525" y="393700"/>
                </a:lnTo>
                <a:lnTo>
                  <a:pt x="2904104" y="393700"/>
                </a:lnTo>
                <a:lnTo>
                  <a:pt x="2895252" y="381000"/>
                </a:lnTo>
                <a:close/>
              </a:path>
              <a:path extrusionOk="0" h="2544445" w="4411980">
                <a:moveTo>
                  <a:pt x="4171395" y="355600"/>
                </a:moveTo>
                <a:lnTo>
                  <a:pt x="4170819" y="355600"/>
                </a:lnTo>
                <a:lnTo>
                  <a:pt x="4173757" y="381000"/>
                </a:lnTo>
                <a:lnTo>
                  <a:pt x="4174787" y="393700"/>
                </a:lnTo>
                <a:lnTo>
                  <a:pt x="4311565" y="393700"/>
                </a:lnTo>
                <a:lnTo>
                  <a:pt x="4272432" y="381000"/>
                </a:lnTo>
                <a:lnTo>
                  <a:pt x="4229805" y="368300"/>
                </a:lnTo>
                <a:lnTo>
                  <a:pt x="4179690" y="368300"/>
                </a:lnTo>
                <a:lnTo>
                  <a:pt x="4171395" y="355600"/>
                </a:lnTo>
                <a:close/>
              </a:path>
              <a:path extrusionOk="0" h="2544445" w="4411980">
                <a:moveTo>
                  <a:pt x="370104" y="368299"/>
                </a:moveTo>
                <a:lnTo>
                  <a:pt x="102213" y="368299"/>
                </a:lnTo>
                <a:lnTo>
                  <a:pt x="96810" y="380999"/>
                </a:lnTo>
                <a:lnTo>
                  <a:pt x="379536" y="380999"/>
                </a:lnTo>
                <a:lnTo>
                  <a:pt x="370104" y="368299"/>
                </a:lnTo>
                <a:close/>
              </a:path>
              <a:path extrusionOk="0" h="2544445" w="4411980">
                <a:moveTo>
                  <a:pt x="482096" y="368299"/>
                </a:moveTo>
                <a:lnTo>
                  <a:pt x="476344" y="368299"/>
                </a:lnTo>
                <a:lnTo>
                  <a:pt x="467491" y="380999"/>
                </a:lnTo>
                <a:lnTo>
                  <a:pt x="474207" y="380999"/>
                </a:lnTo>
                <a:lnTo>
                  <a:pt x="482096" y="368299"/>
                </a:lnTo>
                <a:close/>
              </a:path>
              <a:path extrusionOk="0" h="2544445" w="4411980">
                <a:moveTo>
                  <a:pt x="595577" y="368299"/>
                </a:moveTo>
                <a:lnTo>
                  <a:pt x="569776" y="368299"/>
                </a:lnTo>
                <a:lnTo>
                  <a:pt x="565854" y="380999"/>
                </a:lnTo>
                <a:lnTo>
                  <a:pt x="614274" y="380999"/>
                </a:lnTo>
                <a:lnTo>
                  <a:pt x="595577" y="368299"/>
                </a:lnTo>
                <a:close/>
              </a:path>
              <a:path extrusionOk="0" h="2544445" w="4411980">
                <a:moveTo>
                  <a:pt x="776796" y="368300"/>
                </a:moveTo>
                <a:lnTo>
                  <a:pt x="684278" y="368300"/>
                </a:lnTo>
                <a:lnTo>
                  <a:pt x="690833" y="381000"/>
                </a:lnTo>
                <a:lnTo>
                  <a:pt x="765621" y="381000"/>
                </a:lnTo>
                <a:lnTo>
                  <a:pt x="776796" y="368300"/>
                </a:lnTo>
                <a:close/>
              </a:path>
              <a:path extrusionOk="0" h="2544445" w="4411980">
                <a:moveTo>
                  <a:pt x="832238" y="368300"/>
                </a:moveTo>
                <a:lnTo>
                  <a:pt x="807440" y="368300"/>
                </a:lnTo>
                <a:lnTo>
                  <a:pt x="816544" y="381000"/>
                </a:lnTo>
                <a:lnTo>
                  <a:pt x="832044" y="381000"/>
                </a:lnTo>
                <a:lnTo>
                  <a:pt x="832180" y="372107"/>
                </a:lnTo>
                <a:lnTo>
                  <a:pt x="832238" y="368300"/>
                </a:lnTo>
                <a:close/>
              </a:path>
              <a:path extrusionOk="0" h="2544445" w="4411980">
                <a:moveTo>
                  <a:pt x="897992" y="368300"/>
                </a:moveTo>
                <a:lnTo>
                  <a:pt x="884974" y="368300"/>
                </a:lnTo>
                <a:lnTo>
                  <a:pt x="881114" y="381000"/>
                </a:lnTo>
                <a:lnTo>
                  <a:pt x="902653" y="381000"/>
                </a:lnTo>
                <a:lnTo>
                  <a:pt x="897992" y="368300"/>
                </a:lnTo>
                <a:close/>
              </a:path>
              <a:path extrusionOk="0" h="2544445" w="4411980">
                <a:moveTo>
                  <a:pt x="962219" y="368300"/>
                </a:moveTo>
                <a:lnTo>
                  <a:pt x="937796" y="368300"/>
                </a:lnTo>
                <a:lnTo>
                  <a:pt x="936630" y="372107"/>
                </a:lnTo>
                <a:lnTo>
                  <a:pt x="939221" y="381000"/>
                </a:lnTo>
                <a:lnTo>
                  <a:pt x="968325" y="381000"/>
                </a:lnTo>
                <a:lnTo>
                  <a:pt x="962219" y="368300"/>
                </a:lnTo>
                <a:close/>
              </a:path>
              <a:path extrusionOk="0" h="2544445" w="4411980">
                <a:moveTo>
                  <a:pt x="1263944" y="368300"/>
                </a:moveTo>
                <a:lnTo>
                  <a:pt x="1140385" y="368300"/>
                </a:lnTo>
                <a:lnTo>
                  <a:pt x="1148857" y="381000"/>
                </a:lnTo>
                <a:lnTo>
                  <a:pt x="1265845" y="381000"/>
                </a:lnTo>
                <a:lnTo>
                  <a:pt x="1263944" y="368300"/>
                </a:lnTo>
                <a:close/>
              </a:path>
              <a:path extrusionOk="0" h="2544445" w="4411980">
                <a:moveTo>
                  <a:pt x="1807543" y="368300"/>
                </a:moveTo>
                <a:lnTo>
                  <a:pt x="1459448" y="368300"/>
                </a:lnTo>
                <a:lnTo>
                  <a:pt x="1463798" y="381000"/>
                </a:lnTo>
                <a:lnTo>
                  <a:pt x="1799585" y="381000"/>
                </a:lnTo>
                <a:lnTo>
                  <a:pt x="1807543" y="368300"/>
                </a:lnTo>
                <a:close/>
              </a:path>
              <a:path extrusionOk="0" h="2544445" w="4411980">
                <a:moveTo>
                  <a:pt x="2337317" y="368300"/>
                </a:moveTo>
                <a:lnTo>
                  <a:pt x="2334091" y="368300"/>
                </a:lnTo>
                <a:lnTo>
                  <a:pt x="2330174" y="381000"/>
                </a:lnTo>
                <a:lnTo>
                  <a:pt x="2337317" y="381000"/>
                </a:lnTo>
                <a:lnTo>
                  <a:pt x="2337317" y="368300"/>
                </a:lnTo>
                <a:close/>
              </a:path>
              <a:path extrusionOk="0" h="2544445" w="4411980">
                <a:moveTo>
                  <a:pt x="2497187" y="368300"/>
                </a:moveTo>
                <a:lnTo>
                  <a:pt x="2340370" y="368300"/>
                </a:lnTo>
                <a:lnTo>
                  <a:pt x="2337317" y="381000"/>
                </a:lnTo>
                <a:lnTo>
                  <a:pt x="2503067" y="381000"/>
                </a:lnTo>
                <a:lnTo>
                  <a:pt x="2497187" y="368300"/>
                </a:lnTo>
                <a:close/>
              </a:path>
              <a:path extrusionOk="0" h="2544445" w="4411980">
                <a:moveTo>
                  <a:pt x="2701598" y="368300"/>
                </a:moveTo>
                <a:lnTo>
                  <a:pt x="2692684" y="368300"/>
                </a:lnTo>
                <a:lnTo>
                  <a:pt x="2687183" y="381000"/>
                </a:lnTo>
                <a:lnTo>
                  <a:pt x="2705939" y="381000"/>
                </a:lnTo>
                <a:lnTo>
                  <a:pt x="2701598" y="368300"/>
                </a:lnTo>
                <a:close/>
              </a:path>
              <a:path extrusionOk="0" h="2544445" w="4411980">
                <a:moveTo>
                  <a:pt x="2834373" y="368300"/>
                </a:moveTo>
                <a:lnTo>
                  <a:pt x="2821591" y="368300"/>
                </a:lnTo>
                <a:lnTo>
                  <a:pt x="2827057" y="381000"/>
                </a:lnTo>
                <a:lnTo>
                  <a:pt x="2831142" y="381000"/>
                </a:lnTo>
                <a:lnTo>
                  <a:pt x="2834373" y="368300"/>
                </a:lnTo>
                <a:close/>
              </a:path>
              <a:path extrusionOk="0" h="2544445" w="4411980">
                <a:moveTo>
                  <a:pt x="4041443" y="355600"/>
                </a:moveTo>
                <a:lnTo>
                  <a:pt x="2995200" y="355600"/>
                </a:lnTo>
                <a:lnTo>
                  <a:pt x="2996525" y="368300"/>
                </a:lnTo>
                <a:lnTo>
                  <a:pt x="2996756" y="368300"/>
                </a:lnTo>
                <a:lnTo>
                  <a:pt x="3003034" y="381000"/>
                </a:lnTo>
                <a:lnTo>
                  <a:pt x="4054634" y="381000"/>
                </a:lnTo>
                <a:lnTo>
                  <a:pt x="4044593" y="368300"/>
                </a:lnTo>
                <a:lnTo>
                  <a:pt x="4041443" y="355600"/>
                </a:lnTo>
                <a:close/>
              </a:path>
              <a:path extrusionOk="0" h="2544445" w="4411980">
                <a:moveTo>
                  <a:pt x="937796" y="368300"/>
                </a:moveTo>
                <a:lnTo>
                  <a:pt x="935954" y="369787"/>
                </a:lnTo>
                <a:lnTo>
                  <a:pt x="936630" y="372107"/>
                </a:lnTo>
                <a:lnTo>
                  <a:pt x="937796" y="368300"/>
                </a:lnTo>
                <a:close/>
              </a:path>
              <a:path extrusionOk="0" h="2544445" w="4411980">
                <a:moveTo>
                  <a:pt x="937796" y="368300"/>
                </a:moveTo>
                <a:lnTo>
                  <a:pt x="935520" y="368300"/>
                </a:lnTo>
                <a:lnTo>
                  <a:pt x="935954" y="369787"/>
                </a:lnTo>
                <a:lnTo>
                  <a:pt x="937796" y="368300"/>
                </a:lnTo>
                <a:close/>
              </a:path>
              <a:path extrusionOk="0" h="2544445" w="4411980">
                <a:moveTo>
                  <a:pt x="320259" y="355599"/>
                </a:moveTo>
                <a:lnTo>
                  <a:pt x="119578" y="355599"/>
                </a:lnTo>
                <a:lnTo>
                  <a:pt x="113144" y="368299"/>
                </a:lnTo>
                <a:lnTo>
                  <a:pt x="330400" y="368299"/>
                </a:lnTo>
                <a:lnTo>
                  <a:pt x="320259" y="355599"/>
                </a:lnTo>
                <a:close/>
              </a:path>
              <a:path extrusionOk="0" h="2544445" w="4411980">
                <a:moveTo>
                  <a:pt x="848050" y="355600"/>
                </a:moveTo>
                <a:lnTo>
                  <a:pt x="658292" y="355599"/>
                </a:lnTo>
                <a:lnTo>
                  <a:pt x="659624" y="368300"/>
                </a:lnTo>
                <a:lnTo>
                  <a:pt x="837487" y="368300"/>
                </a:lnTo>
                <a:lnTo>
                  <a:pt x="848050" y="355600"/>
                </a:lnTo>
                <a:close/>
              </a:path>
              <a:path extrusionOk="0" h="2544445" w="4411980">
                <a:moveTo>
                  <a:pt x="943719" y="330200"/>
                </a:moveTo>
                <a:lnTo>
                  <a:pt x="928176" y="330200"/>
                </a:lnTo>
                <a:lnTo>
                  <a:pt x="917830" y="342900"/>
                </a:lnTo>
                <a:lnTo>
                  <a:pt x="914229" y="355600"/>
                </a:lnTo>
                <a:lnTo>
                  <a:pt x="917443" y="368300"/>
                </a:lnTo>
                <a:lnTo>
                  <a:pt x="957093" y="368300"/>
                </a:lnTo>
                <a:lnTo>
                  <a:pt x="958496" y="355600"/>
                </a:lnTo>
                <a:lnTo>
                  <a:pt x="953068" y="342900"/>
                </a:lnTo>
                <a:lnTo>
                  <a:pt x="943719" y="330200"/>
                </a:lnTo>
                <a:close/>
              </a:path>
              <a:path extrusionOk="0" h="2544445" w="4411980">
                <a:moveTo>
                  <a:pt x="1245417" y="355600"/>
                </a:moveTo>
                <a:lnTo>
                  <a:pt x="1032877" y="355600"/>
                </a:lnTo>
                <a:lnTo>
                  <a:pt x="1070455" y="368300"/>
                </a:lnTo>
                <a:lnTo>
                  <a:pt x="1256924" y="368300"/>
                </a:lnTo>
                <a:lnTo>
                  <a:pt x="1245417" y="355600"/>
                </a:lnTo>
                <a:close/>
              </a:path>
              <a:path extrusionOk="0" h="2544445" w="4411980">
                <a:moveTo>
                  <a:pt x="1765629" y="355600"/>
                </a:moveTo>
                <a:lnTo>
                  <a:pt x="1442356" y="355600"/>
                </a:lnTo>
                <a:lnTo>
                  <a:pt x="1449051" y="368300"/>
                </a:lnTo>
                <a:lnTo>
                  <a:pt x="1771005" y="368300"/>
                </a:lnTo>
                <a:lnTo>
                  <a:pt x="1765629" y="355600"/>
                </a:lnTo>
                <a:close/>
              </a:path>
              <a:path extrusionOk="0" h="2544445" w="4411980">
                <a:moveTo>
                  <a:pt x="1990547" y="355600"/>
                </a:moveTo>
                <a:lnTo>
                  <a:pt x="1978681" y="355600"/>
                </a:lnTo>
                <a:lnTo>
                  <a:pt x="1981907" y="368300"/>
                </a:lnTo>
                <a:lnTo>
                  <a:pt x="1985363" y="368300"/>
                </a:lnTo>
                <a:lnTo>
                  <a:pt x="1990547" y="355600"/>
                </a:lnTo>
                <a:close/>
              </a:path>
              <a:path extrusionOk="0" h="2544445" w="4411980">
                <a:moveTo>
                  <a:pt x="2323262" y="355600"/>
                </a:moveTo>
                <a:lnTo>
                  <a:pt x="2314218" y="355600"/>
                </a:lnTo>
                <a:lnTo>
                  <a:pt x="2313469" y="368300"/>
                </a:lnTo>
                <a:lnTo>
                  <a:pt x="2326085" y="368300"/>
                </a:lnTo>
                <a:lnTo>
                  <a:pt x="2323262" y="355600"/>
                </a:lnTo>
                <a:close/>
              </a:path>
              <a:path extrusionOk="0" h="2544445" w="4411980">
                <a:moveTo>
                  <a:pt x="2458226" y="355600"/>
                </a:moveTo>
                <a:lnTo>
                  <a:pt x="2346361" y="355600"/>
                </a:lnTo>
                <a:lnTo>
                  <a:pt x="2352640" y="368300"/>
                </a:lnTo>
                <a:lnTo>
                  <a:pt x="2449191" y="368300"/>
                </a:lnTo>
                <a:lnTo>
                  <a:pt x="2458226" y="355600"/>
                </a:lnTo>
                <a:close/>
              </a:path>
              <a:path extrusionOk="0" h="2544445" w="4411980">
                <a:moveTo>
                  <a:pt x="2829254" y="355600"/>
                </a:moveTo>
                <a:lnTo>
                  <a:pt x="2806090" y="355600"/>
                </a:lnTo>
                <a:lnTo>
                  <a:pt x="2807472" y="368300"/>
                </a:lnTo>
                <a:lnTo>
                  <a:pt x="2834106" y="368300"/>
                </a:lnTo>
                <a:lnTo>
                  <a:pt x="2829254" y="355600"/>
                </a:lnTo>
                <a:close/>
              </a:path>
              <a:path extrusionOk="0" h="2544445" w="4411980">
                <a:moveTo>
                  <a:pt x="230023" y="342899"/>
                </a:moveTo>
                <a:lnTo>
                  <a:pt x="146256" y="342899"/>
                </a:lnTo>
                <a:lnTo>
                  <a:pt x="141251" y="355599"/>
                </a:lnTo>
                <a:lnTo>
                  <a:pt x="233392" y="355599"/>
                </a:lnTo>
                <a:lnTo>
                  <a:pt x="230023" y="342899"/>
                </a:lnTo>
                <a:close/>
              </a:path>
              <a:path extrusionOk="0" h="2544445" w="4411980">
                <a:moveTo>
                  <a:pt x="527035" y="342899"/>
                </a:moveTo>
                <a:lnTo>
                  <a:pt x="514443" y="342899"/>
                </a:lnTo>
                <a:lnTo>
                  <a:pt x="516056" y="355599"/>
                </a:lnTo>
                <a:lnTo>
                  <a:pt x="526309" y="355599"/>
                </a:lnTo>
                <a:lnTo>
                  <a:pt x="527035" y="342899"/>
                </a:lnTo>
                <a:close/>
              </a:path>
              <a:path extrusionOk="0" h="2544445" w="4411980">
                <a:moveTo>
                  <a:pt x="760148" y="317500"/>
                </a:moveTo>
                <a:lnTo>
                  <a:pt x="650242" y="317499"/>
                </a:lnTo>
                <a:lnTo>
                  <a:pt x="653122" y="330199"/>
                </a:lnTo>
                <a:lnTo>
                  <a:pt x="656611" y="342899"/>
                </a:lnTo>
                <a:lnTo>
                  <a:pt x="720070" y="342900"/>
                </a:lnTo>
                <a:lnTo>
                  <a:pt x="720460" y="355600"/>
                </a:lnTo>
                <a:lnTo>
                  <a:pt x="821092" y="355600"/>
                </a:lnTo>
                <a:lnTo>
                  <a:pt x="816369" y="342900"/>
                </a:lnTo>
                <a:lnTo>
                  <a:pt x="807982" y="330200"/>
                </a:lnTo>
                <a:lnTo>
                  <a:pt x="763923" y="330200"/>
                </a:lnTo>
                <a:lnTo>
                  <a:pt x="760148" y="317500"/>
                </a:lnTo>
                <a:close/>
              </a:path>
              <a:path extrusionOk="0" h="2544445" w="4411980">
                <a:moveTo>
                  <a:pt x="1025295" y="279400"/>
                </a:moveTo>
                <a:lnTo>
                  <a:pt x="1013144" y="292100"/>
                </a:lnTo>
                <a:lnTo>
                  <a:pt x="1001015" y="292100"/>
                </a:lnTo>
                <a:lnTo>
                  <a:pt x="991694" y="304800"/>
                </a:lnTo>
                <a:lnTo>
                  <a:pt x="987968" y="317500"/>
                </a:lnTo>
                <a:lnTo>
                  <a:pt x="990559" y="330200"/>
                </a:lnTo>
                <a:lnTo>
                  <a:pt x="996947" y="342900"/>
                </a:lnTo>
                <a:lnTo>
                  <a:pt x="1005052" y="355600"/>
                </a:lnTo>
                <a:lnTo>
                  <a:pt x="1217746" y="355600"/>
                </a:lnTo>
                <a:lnTo>
                  <a:pt x="1206283" y="342900"/>
                </a:lnTo>
                <a:lnTo>
                  <a:pt x="1039379" y="342900"/>
                </a:lnTo>
                <a:lnTo>
                  <a:pt x="1035035" y="330200"/>
                </a:lnTo>
                <a:lnTo>
                  <a:pt x="1033705" y="317500"/>
                </a:lnTo>
                <a:lnTo>
                  <a:pt x="1034415" y="292100"/>
                </a:lnTo>
                <a:lnTo>
                  <a:pt x="1033848" y="291164"/>
                </a:lnTo>
                <a:lnTo>
                  <a:pt x="1025295" y="279400"/>
                </a:lnTo>
                <a:close/>
              </a:path>
              <a:path extrusionOk="0" h="2544445" w="4411980">
                <a:moveTo>
                  <a:pt x="1765103" y="304800"/>
                </a:moveTo>
                <a:lnTo>
                  <a:pt x="1433584" y="304800"/>
                </a:lnTo>
                <a:lnTo>
                  <a:pt x="1439460" y="317500"/>
                </a:lnTo>
                <a:lnTo>
                  <a:pt x="1448291" y="330200"/>
                </a:lnTo>
                <a:lnTo>
                  <a:pt x="1449454" y="342900"/>
                </a:lnTo>
                <a:lnTo>
                  <a:pt x="1443316" y="355600"/>
                </a:lnTo>
                <a:lnTo>
                  <a:pt x="1774248" y="355600"/>
                </a:lnTo>
                <a:lnTo>
                  <a:pt x="1777186" y="342900"/>
                </a:lnTo>
                <a:lnTo>
                  <a:pt x="1760424" y="342900"/>
                </a:lnTo>
                <a:lnTo>
                  <a:pt x="1757025" y="330200"/>
                </a:lnTo>
                <a:lnTo>
                  <a:pt x="1818080" y="330200"/>
                </a:lnTo>
                <a:lnTo>
                  <a:pt x="1807348" y="317500"/>
                </a:lnTo>
                <a:lnTo>
                  <a:pt x="1767343" y="317500"/>
                </a:lnTo>
                <a:lnTo>
                  <a:pt x="1765103" y="304800"/>
                </a:lnTo>
                <a:close/>
              </a:path>
              <a:path extrusionOk="0" h="2544445" w="4411980">
                <a:moveTo>
                  <a:pt x="2006273" y="342900"/>
                </a:moveTo>
                <a:lnTo>
                  <a:pt x="1993658" y="342900"/>
                </a:lnTo>
                <a:lnTo>
                  <a:pt x="1995271" y="355600"/>
                </a:lnTo>
                <a:lnTo>
                  <a:pt x="2005524" y="355600"/>
                </a:lnTo>
                <a:lnTo>
                  <a:pt x="2006273" y="342900"/>
                </a:lnTo>
                <a:close/>
              </a:path>
              <a:path extrusionOk="0" h="2544445" w="4411980">
                <a:moveTo>
                  <a:pt x="2402005" y="342900"/>
                </a:moveTo>
                <a:lnTo>
                  <a:pt x="2384206" y="342900"/>
                </a:lnTo>
                <a:lnTo>
                  <a:pt x="2384341" y="355600"/>
                </a:lnTo>
                <a:lnTo>
                  <a:pt x="2407362" y="355600"/>
                </a:lnTo>
                <a:lnTo>
                  <a:pt x="2402005" y="342900"/>
                </a:lnTo>
                <a:close/>
              </a:path>
              <a:path extrusionOk="0" h="2544445" w="4411980">
                <a:moveTo>
                  <a:pt x="2421302" y="342900"/>
                </a:moveTo>
                <a:lnTo>
                  <a:pt x="2417443" y="342900"/>
                </a:lnTo>
                <a:lnTo>
                  <a:pt x="2409954" y="355600"/>
                </a:lnTo>
                <a:lnTo>
                  <a:pt x="2432650" y="355600"/>
                </a:lnTo>
                <a:lnTo>
                  <a:pt x="2421302" y="342900"/>
                </a:lnTo>
                <a:close/>
              </a:path>
              <a:path extrusionOk="0" h="2544445" w="4411980">
                <a:moveTo>
                  <a:pt x="2439793" y="342900"/>
                </a:moveTo>
                <a:lnTo>
                  <a:pt x="2428330" y="342900"/>
                </a:lnTo>
                <a:lnTo>
                  <a:pt x="2433399" y="355600"/>
                </a:lnTo>
                <a:lnTo>
                  <a:pt x="2441463" y="355600"/>
                </a:lnTo>
                <a:lnTo>
                  <a:pt x="2439793" y="342900"/>
                </a:lnTo>
                <a:close/>
              </a:path>
              <a:path extrusionOk="0" h="2544445" w="4411980">
                <a:moveTo>
                  <a:pt x="3095022" y="330200"/>
                </a:moveTo>
                <a:lnTo>
                  <a:pt x="3040073" y="330200"/>
                </a:lnTo>
                <a:lnTo>
                  <a:pt x="3048880" y="342900"/>
                </a:lnTo>
                <a:lnTo>
                  <a:pt x="2991965" y="342900"/>
                </a:lnTo>
                <a:lnTo>
                  <a:pt x="2993696" y="355600"/>
                </a:lnTo>
                <a:lnTo>
                  <a:pt x="3094681" y="355600"/>
                </a:lnTo>
                <a:lnTo>
                  <a:pt x="3095372" y="342900"/>
                </a:lnTo>
                <a:lnTo>
                  <a:pt x="3095022" y="330200"/>
                </a:lnTo>
                <a:close/>
              </a:path>
              <a:path extrusionOk="0" h="2544445" w="4411980">
                <a:moveTo>
                  <a:pt x="3646265" y="304800"/>
                </a:moveTo>
                <a:lnTo>
                  <a:pt x="3093468" y="304800"/>
                </a:lnTo>
                <a:lnTo>
                  <a:pt x="3102522" y="317500"/>
                </a:lnTo>
                <a:lnTo>
                  <a:pt x="3109556" y="330200"/>
                </a:lnTo>
                <a:lnTo>
                  <a:pt x="3112998" y="342900"/>
                </a:lnTo>
                <a:lnTo>
                  <a:pt x="3114208" y="355600"/>
                </a:lnTo>
                <a:lnTo>
                  <a:pt x="3696408" y="355600"/>
                </a:lnTo>
                <a:lnTo>
                  <a:pt x="3684010" y="342900"/>
                </a:lnTo>
                <a:lnTo>
                  <a:pt x="3667254" y="330200"/>
                </a:lnTo>
                <a:lnTo>
                  <a:pt x="3652658" y="317500"/>
                </a:lnTo>
                <a:lnTo>
                  <a:pt x="3646265" y="304800"/>
                </a:lnTo>
                <a:close/>
              </a:path>
              <a:path extrusionOk="0" h="2544445" w="4411980">
                <a:moveTo>
                  <a:pt x="3722092" y="330200"/>
                </a:moveTo>
                <a:lnTo>
                  <a:pt x="3712184" y="330200"/>
                </a:lnTo>
                <a:lnTo>
                  <a:pt x="3710053" y="342900"/>
                </a:lnTo>
                <a:lnTo>
                  <a:pt x="3704929" y="355600"/>
                </a:lnTo>
                <a:lnTo>
                  <a:pt x="4039035" y="355600"/>
                </a:lnTo>
                <a:lnTo>
                  <a:pt x="4030390" y="342900"/>
                </a:lnTo>
                <a:lnTo>
                  <a:pt x="3729350" y="342900"/>
                </a:lnTo>
                <a:lnTo>
                  <a:pt x="3722092" y="330200"/>
                </a:lnTo>
                <a:close/>
              </a:path>
              <a:path extrusionOk="0" h="2544445" w="4411980">
                <a:moveTo>
                  <a:pt x="173998" y="330199"/>
                </a:moveTo>
                <a:lnTo>
                  <a:pt x="168572" y="330199"/>
                </a:lnTo>
                <a:lnTo>
                  <a:pt x="160617" y="342899"/>
                </a:lnTo>
                <a:lnTo>
                  <a:pt x="178272" y="342899"/>
                </a:lnTo>
                <a:lnTo>
                  <a:pt x="173998" y="330199"/>
                </a:lnTo>
                <a:close/>
              </a:path>
              <a:path extrusionOk="0" h="2544445" w="4411980">
                <a:moveTo>
                  <a:pt x="193520" y="330199"/>
                </a:moveTo>
                <a:lnTo>
                  <a:pt x="190490" y="330199"/>
                </a:lnTo>
                <a:lnTo>
                  <a:pt x="181406" y="342899"/>
                </a:lnTo>
                <a:lnTo>
                  <a:pt x="197540" y="342899"/>
                </a:lnTo>
                <a:lnTo>
                  <a:pt x="193520" y="330199"/>
                </a:lnTo>
                <a:close/>
              </a:path>
              <a:path extrusionOk="0" h="2544445" w="4411980">
                <a:moveTo>
                  <a:pt x="1048797" y="330200"/>
                </a:moveTo>
                <a:lnTo>
                  <a:pt x="1042979" y="330200"/>
                </a:lnTo>
                <a:lnTo>
                  <a:pt x="1042979" y="342900"/>
                </a:lnTo>
                <a:lnTo>
                  <a:pt x="1052138" y="342900"/>
                </a:lnTo>
                <a:lnTo>
                  <a:pt x="1048797" y="330200"/>
                </a:lnTo>
                <a:close/>
              </a:path>
              <a:path extrusionOk="0" h="2544445" w="4411980">
                <a:moveTo>
                  <a:pt x="1189175" y="330200"/>
                </a:moveTo>
                <a:lnTo>
                  <a:pt x="1053693" y="330200"/>
                </a:lnTo>
                <a:lnTo>
                  <a:pt x="1056861" y="342900"/>
                </a:lnTo>
                <a:lnTo>
                  <a:pt x="1199025" y="342900"/>
                </a:lnTo>
                <a:lnTo>
                  <a:pt x="1189175" y="330200"/>
                </a:lnTo>
                <a:close/>
              </a:path>
              <a:path extrusionOk="0" h="2544445" w="4411980">
                <a:moveTo>
                  <a:pt x="1223161" y="330200"/>
                </a:moveTo>
                <a:lnTo>
                  <a:pt x="1207090" y="330200"/>
                </a:lnTo>
                <a:lnTo>
                  <a:pt x="1205361" y="342900"/>
                </a:lnTo>
                <a:lnTo>
                  <a:pt x="1215039" y="342900"/>
                </a:lnTo>
                <a:lnTo>
                  <a:pt x="1223161" y="330200"/>
                </a:lnTo>
                <a:close/>
              </a:path>
              <a:path extrusionOk="0" h="2544445" w="4411980">
                <a:moveTo>
                  <a:pt x="1775516" y="330200"/>
                </a:moveTo>
                <a:lnTo>
                  <a:pt x="1763073" y="330200"/>
                </a:lnTo>
                <a:lnTo>
                  <a:pt x="1760424" y="342900"/>
                </a:lnTo>
                <a:lnTo>
                  <a:pt x="1777186" y="342900"/>
                </a:lnTo>
                <a:lnTo>
                  <a:pt x="1775516" y="330200"/>
                </a:lnTo>
                <a:close/>
              </a:path>
              <a:path extrusionOk="0" h="2544445" w="4411980">
                <a:moveTo>
                  <a:pt x="1818080" y="330200"/>
                </a:moveTo>
                <a:lnTo>
                  <a:pt x="1803914" y="330200"/>
                </a:lnTo>
                <a:lnTo>
                  <a:pt x="1805987" y="342900"/>
                </a:lnTo>
                <a:lnTo>
                  <a:pt x="1822520" y="342900"/>
                </a:lnTo>
                <a:lnTo>
                  <a:pt x="1818080" y="330200"/>
                </a:lnTo>
                <a:close/>
              </a:path>
              <a:path extrusionOk="0" h="2544445" w="4411980">
                <a:moveTo>
                  <a:pt x="2773350" y="330200"/>
                </a:moveTo>
                <a:lnTo>
                  <a:pt x="2750751" y="330200"/>
                </a:lnTo>
                <a:lnTo>
                  <a:pt x="2750388" y="342900"/>
                </a:lnTo>
                <a:lnTo>
                  <a:pt x="2779754" y="342900"/>
                </a:lnTo>
                <a:lnTo>
                  <a:pt x="2773350" y="330200"/>
                </a:lnTo>
                <a:close/>
              </a:path>
              <a:path extrusionOk="0" h="2544445" w="4411980">
                <a:moveTo>
                  <a:pt x="3010614" y="317500"/>
                </a:moveTo>
                <a:lnTo>
                  <a:pt x="2994336" y="317500"/>
                </a:lnTo>
                <a:lnTo>
                  <a:pt x="2989843" y="330200"/>
                </a:lnTo>
                <a:lnTo>
                  <a:pt x="2988000" y="330200"/>
                </a:lnTo>
                <a:lnTo>
                  <a:pt x="2989959" y="342900"/>
                </a:lnTo>
                <a:lnTo>
                  <a:pt x="3020862" y="342900"/>
                </a:lnTo>
                <a:lnTo>
                  <a:pt x="3015095" y="330200"/>
                </a:lnTo>
                <a:lnTo>
                  <a:pt x="3010614" y="317500"/>
                </a:lnTo>
                <a:close/>
              </a:path>
              <a:path extrusionOk="0" h="2544445" w="4411980">
                <a:moveTo>
                  <a:pt x="3763163" y="330200"/>
                </a:moveTo>
                <a:lnTo>
                  <a:pt x="3748186" y="330200"/>
                </a:lnTo>
                <a:lnTo>
                  <a:pt x="3733843" y="342900"/>
                </a:lnTo>
                <a:lnTo>
                  <a:pt x="3770191" y="342900"/>
                </a:lnTo>
                <a:lnTo>
                  <a:pt x="3763163" y="330200"/>
                </a:lnTo>
                <a:close/>
              </a:path>
              <a:path extrusionOk="0" h="2544445" w="4411980">
                <a:moveTo>
                  <a:pt x="3937758" y="330200"/>
                </a:moveTo>
                <a:lnTo>
                  <a:pt x="3787356" y="330200"/>
                </a:lnTo>
                <a:lnTo>
                  <a:pt x="3781078" y="342900"/>
                </a:lnTo>
                <a:lnTo>
                  <a:pt x="3942078" y="342900"/>
                </a:lnTo>
                <a:lnTo>
                  <a:pt x="3937758" y="330200"/>
                </a:lnTo>
                <a:close/>
              </a:path>
              <a:path extrusionOk="0" h="2544445" w="4411980">
                <a:moveTo>
                  <a:pt x="4312234" y="330200"/>
                </a:moveTo>
                <a:lnTo>
                  <a:pt x="4293780" y="330200"/>
                </a:lnTo>
                <a:lnTo>
                  <a:pt x="4285852" y="342900"/>
                </a:lnTo>
                <a:lnTo>
                  <a:pt x="4313617" y="342900"/>
                </a:lnTo>
                <a:lnTo>
                  <a:pt x="4312234" y="330200"/>
                </a:lnTo>
                <a:close/>
              </a:path>
              <a:path extrusionOk="0" h="2544445" w="4411980">
                <a:moveTo>
                  <a:pt x="4350022" y="330200"/>
                </a:moveTo>
                <a:lnTo>
                  <a:pt x="4337464" y="330200"/>
                </a:lnTo>
                <a:lnTo>
                  <a:pt x="4340690" y="342900"/>
                </a:lnTo>
                <a:lnTo>
                  <a:pt x="4349331" y="342900"/>
                </a:lnTo>
                <a:lnTo>
                  <a:pt x="4350022" y="330200"/>
                </a:lnTo>
                <a:close/>
              </a:path>
              <a:path extrusionOk="0" h="2544445" w="4411980">
                <a:moveTo>
                  <a:pt x="616832" y="317499"/>
                </a:moveTo>
                <a:lnTo>
                  <a:pt x="580773" y="317499"/>
                </a:lnTo>
                <a:lnTo>
                  <a:pt x="583998" y="330199"/>
                </a:lnTo>
                <a:lnTo>
                  <a:pt x="613664" y="330199"/>
                </a:lnTo>
                <a:lnTo>
                  <a:pt x="616832" y="317499"/>
                </a:lnTo>
                <a:close/>
              </a:path>
              <a:path extrusionOk="0" h="2544445" w="4411980">
                <a:moveTo>
                  <a:pt x="798569" y="292100"/>
                </a:moveTo>
                <a:lnTo>
                  <a:pt x="776335" y="292100"/>
                </a:lnTo>
                <a:lnTo>
                  <a:pt x="773109" y="304800"/>
                </a:lnTo>
                <a:lnTo>
                  <a:pt x="771667" y="317500"/>
                </a:lnTo>
                <a:lnTo>
                  <a:pt x="768184" y="330200"/>
                </a:lnTo>
                <a:lnTo>
                  <a:pt x="807982" y="330200"/>
                </a:lnTo>
                <a:lnTo>
                  <a:pt x="800946" y="317500"/>
                </a:lnTo>
                <a:lnTo>
                  <a:pt x="797171" y="304800"/>
                </a:lnTo>
                <a:lnTo>
                  <a:pt x="798569" y="292100"/>
                </a:lnTo>
                <a:close/>
              </a:path>
              <a:path extrusionOk="0" h="2544445" w="4411980">
                <a:moveTo>
                  <a:pt x="895112" y="292100"/>
                </a:moveTo>
                <a:lnTo>
                  <a:pt x="862739" y="292100"/>
                </a:lnTo>
                <a:lnTo>
                  <a:pt x="865757" y="304800"/>
                </a:lnTo>
                <a:lnTo>
                  <a:pt x="849864" y="304800"/>
                </a:lnTo>
                <a:lnTo>
                  <a:pt x="865562" y="317500"/>
                </a:lnTo>
                <a:lnTo>
                  <a:pt x="873467" y="330200"/>
                </a:lnTo>
                <a:lnTo>
                  <a:pt x="905671" y="330200"/>
                </a:lnTo>
                <a:lnTo>
                  <a:pt x="908908" y="317500"/>
                </a:lnTo>
                <a:lnTo>
                  <a:pt x="907608" y="317500"/>
                </a:lnTo>
                <a:lnTo>
                  <a:pt x="901621" y="304800"/>
                </a:lnTo>
                <a:lnTo>
                  <a:pt x="895112" y="292100"/>
                </a:lnTo>
                <a:close/>
              </a:path>
              <a:path extrusionOk="0" h="2544445" w="4411980">
                <a:moveTo>
                  <a:pt x="1041402" y="292100"/>
                </a:moveTo>
                <a:lnTo>
                  <a:pt x="1034352" y="292100"/>
                </a:lnTo>
                <a:lnTo>
                  <a:pt x="1037506" y="317500"/>
                </a:lnTo>
                <a:lnTo>
                  <a:pt x="1039218" y="330200"/>
                </a:lnTo>
                <a:lnTo>
                  <a:pt x="1042059" y="330200"/>
                </a:lnTo>
                <a:lnTo>
                  <a:pt x="1043900" y="317500"/>
                </a:lnTo>
                <a:lnTo>
                  <a:pt x="1044873" y="304800"/>
                </a:lnTo>
                <a:lnTo>
                  <a:pt x="1041402" y="292100"/>
                </a:lnTo>
                <a:close/>
              </a:path>
              <a:path extrusionOk="0" h="2544445" w="4411980">
                <a:moveTo>
                  <a:pt x="1087160" y="292100"/>
                </a:moveTo>
                <a:lnTo>
                  <a:pt x="1057956" y="292100"/>
                </a:lnTo>
                <a:lnTo>
                  <a:pt x="1052632" y="304800"/>
                </a:lnTo>
                <a:lnTo>
                  <a:pt x="1049927" y="317500"/>
                </a:lnTo>
                <a:lnTo>
                  <a:pt x="1050171" y="330200"/>
                </a:lnTo>
                <a:lnTo>
                  <a:pt x="1117658" y="330200"/>
                </a:lnTo>
                <a:lnTo>
                  <a:pt x="1110547" y="317500"/>
                </a:lnTo>
                <a:lnTo>
                  <a:pt x="1089644" y="317500"/>
                </a:lnTo>
                <a:lnTo>
                  <a:pt x="1087233" y="304800"/>
                </a:lnTo>
                <a:lnTo>
                  <a:pt x="1087160" y="292100"/>
                </a:lnTo>
                <a:close/>
              </a:path>
              <a:path extrusionOk="0" h="2544445" w="4411980">
                <a:moveTo>
                  <a:pt x="1172499" y="317500"/>
                </a:moveTo>
                <a:lnTo>
                  <a:pt x="1130563" y="317500"/>
                </a:lnTo>
                <a:lnTo>
                  <a:pt x="1125272" y="330200"/>
                </a:lnTo>
                <a:lnTo>
                  <a:pt x="1175350" y="330200"/>
                </a:lnTo>
                <a:lnTo>
                  <a:pt x="1172499" y="317500"/>
                </a:lnTo>
                <a:close/>
              </a:path>
              <a:path extrusionOk="0" h="2544445" w="4411980">
                <a:moveTo>
                  <a:pt x="1433584" y="304800"/>
                </a:moveTo>
                <a:lnTo>
                  <a:pt x="1419959" y="304800"/>
                </a:lnTo>
                <a:lnTo>
                  <a:pt x="1419472" y="317500"/>
                </a:lnTo>
                <a:lnTo>
                  <a:pt x="1419320" y="330200"/>
                </a:lnTo>
                <a:lnTo>
                  <a:pt x="1425733" y="330200"/>
                </a:lnTo>
                <a:lnTo>
                  <a:pt x="1429437" y="317500"/>
                </a:lnTo>
                <a:lnTo>
                  <a:pt x="1431741" y="317500"/>
                </a:lnTo>
                <a:lnTo>
                  <a:pt x="1433584" y="304800"/>
                </a:lnTo>
                <a:close/>
              </a:path>
              <a:path extrusionOk="0" h="2544445" w="4411980">
                <a:moveTo>
                  <a:pt x="2831838" y="241300"/>
                </a:moveTo>
                <a:lnTo>
                  <a:pt x="2771471" y="241300"/>
                </a:lnTo>
                <a:lnTo>
                  <a:pt x="2776194" y="254000"/>
                </a:lnTo>
                <a:lnTo>
                  <a:pt x="2777720" y="254000"/>
                </a:lnTo>
                <a:lnTo>
                  <a:pt x="2773958" y="266700"/>
                </a:lnTo>
                <a:lnTo>
                  <a:pt x="2766805" y="266700"/>
                </a:lnTo>
                <a:lnTo>
                  <a:pt x="2756609" y="279400"/>
                </a:lnTo>
                <a:lnTo>
                  <a:pt x="2753671" y="279400"/>
                </a:lnTo>
                <a:lnTo>
                  <a:pt x="2757997" y="291949"/>
                </a:lnTo>
                <a:lnTo>
                  <a:pt x="2758049" y="292100"/>
                </a:lnTo>
                <a:lnTo>
                  <a:pt x="2749221" y="292100"/>
                </a:lnTo>
                <a:lnTo>
                  <a:pt x="2742842" y="304800"/>
                </a:lnTo>
                <a:lnTo>
                  <a:pt x="2735123" y="317500"/>
                </a:lnTo>
                <a:lnTo>
                  <a:pt x="2727520" y="330200"/>
                </a:lnTo>
                <a:lnTo>
                  <a:pt x="2768815" y="330200"/>
                </a:lnTo>
                <a:lnTo>
                  <a:pt x="2767093" y="317500"/>
                </a:lnTo>
                <a:lnTo>
                  <a:pt x="2773465" y="304800"/>
                </a:lnTo>
                <a:lnTo>
                  <a:pt x="2788823" y="279400"/>
                </a:lnTo>
                <a:lnTo>
                  <a:pt x="2807530" y="266700"/>
                </a:lnTo>
                <a:lnTo>
                  <a:pt x="2823947" y="254000"/>
                </a:lnTo>
                <a:lnTo>
                  <a:pt x="2831838" y="241300"/>
                </a:lnTo>
                <a:close/>
              </a:path>
              <a:path extrusionOk="0" h="2544445" w="4411980">
                <a:moveTo>
                  <a:pt x="2965304" y="292100"/>
                </a:moveTo>
                <a:lnTo>
                  <a:pt x="2944683" y="292100"/>
                </a:lnTo>
                <a:lnTo>
                  <a:pt x="2940074" y="304800"/>
                </a:lnTo>
                <a:lnTo>
                  <a:pt x="2936388" y="317500"/>
                </a:lnTo>
                <a:lnTo>
                  <a:pt x="2933446" y="317500"/>
                </a:lnTo>
                <a:lnTo>
                  <a:pt x="2929231" y="330200"/>
                </a:lnTo>
                <a:lnTo>
                  <a:pt x="2970431" y="330200"/>
                </a:lnTo>
                <a:lnTo>
                  <a:pt x="2973542" y="317500"/>
                </a:lnTo>
                <a:lnTo>
                  <a:pt x="2975706" y="304800"/>
                </a:lnTo>
                <a:lnTo>
                  <a:pt x="2972930" y="304800"/>
                </a:lnTo>
                <a:lnTo>
                  <a:pt x="2965304" y="292100"/>
                </a:lnTo>
                <a:close/>
              </a:path>
              <a:path extrusionOk="0" h="2544445" w="4411980">
                <a:moveTo>
                  <a:pt x="3074001" y="317500"/>
                </a:moveTo>
                <a:lnTo>
                  <a:pt x="3026940" y="317500"/>
                </a:lnTo>
                <a:lnTo>
                  <a:pt x="3032930" y="330200"/>
                </a:lnTo>
                <a:lnTo>
                  <a:pt x="3085465" y="330200"/>
                </a:lnTo>
                <a:lnTo>
                  <a:pt x="3074001" y="317500"/>
                </a:lnTo>
                <a:close/>
              </a:path>
              <a:path extrusionOk="0" h="2544445" w="4411980">
                <a:moveTo>
                  <a:pt x="3871716" y="304800"/>
                </a:moveTo>
                <a:lnTo>
                  <a:pt x="3804810" y="304800"/>
                </a:lnTo>
                <a:lnTo>
                  <a:pt x="3804234" y="330200"/>
                </a:lnTo>
                <a:lnTo>
                  <a:pt x="3864043" y="330200"/>
                </a:lnTo>
                <a:lnTo>
                  <a:pt x="3869383" y="317500"/>
                </a:lnTo>
                <a:lnTo>
                  <a:pt x="3872979" y="317500"/>
                </a:lnTo>
                <a:lnTo>
                  <a:pt x="3871716" y="304800"/>
                </a:lnTo>
                <a:close/>
              </a:path>
              <a:path extrusionOk="0" h="2544445" w="4411980">
                <a:moveTo>
                  <a:pt x="3919152" y="317500"/>
                </a:moveTo>
                <a:lnTo>
                  <a:pt x="3884820" y="317500"/>
                </a:lnTo>
                <a:lnTo>
                  <a:pt x="3872890" y="330200"/>
                </a:lnTo>
                <a:lnTo>
                  <a:pt x="3920650" y="330200"/>
                </a:lnTo>
                <a:lnTo>
                  <a:pt x="3919152" y="317500"/>
                </a:lnTo>
                <a:close/>
              </a:path>
              <a:path extrusionOk="0" h="2544445" w="4411980">
                <a:moveTo>
                  <a:pt x="633191" y="304799"/>
                </a:moveTo>
                <a:lnTo>
                  <a:pt x="578521" y="304799"/>
                </a:lnTo>
                <a:lnTo>
                  <a:pt x="571954" y="317499"/>
                </a:lnTo>
                <a:lnTo>
                  <a:pt x="633191" y="317499"/>
                </a:lnTo>
                <a:lnTo>
                  <a:pt x="633191" y="304799"/>
                </a:lnTo>
                <a:close/>
              </a:path>
              <a:path extrusionOk="0" h="2544445" w="4411980">
                <a:moveTo>
                  <a:pt x="690043" y="304799"/>
                </a:moveTo>
                <a:lnTo>
                  <a:pt x="660338" y="304799"/>
                </a:lnTo>
                <a:lnTo>
                  <a:pt x="648456" y="317499"/>
                </a:lnTo>
                <a:lnTo>
                  <a:pt x="692731" y="317499"/>
                </a:lnTo>
                <a:lnTo>
                  <a:pt x="690043" y="304799"/>
                </a:lnTo>
                <a:close/>
              </a:path>
              <a:path extrusionOk="0" h="2544445" w="4411980">
                <a:moveTo>
                  <a:pt x="708478" y="304799"/>
                </a:moveTo>
                <a:lnTo>
                  <a:pt x="702315" y="304799"/>
                </a:lnTo>
                <a:lnTo>
                  <a:pt x="697331" y="317499"/>
                </a:lnTo>
                <a:lnTo>
                  <a:pt x="721785" y="317500"/>
                </a:lnTo>
                <a:lnTo>
                  <a:pt x="708478" y="304799"/>
                </a:lnTo>
                <a:close/>
              </a:path>
              <a:path extrusionOk="0" h="2544445" w="4411980">
                <a:moveTo>
                  <a:pt x="730540" y="292099"/>
                </a:moveTo>
                <a:lnTo>
                  <a:pt x="728467" y="292099"/>
                </a:lnTo>
                <a:lnTo>
                  <a:pt x="723513" y="317500"/>
                </a:lnTo>
                <a:lnTo>
                  <a:pt x="758478" y="317500"/>
                </a:lnTo>
                <a:lnTo>
                  <a:pt x="750759" y="304800"/>
                </a:lnTo>
                <a:lnTo>
                  <a:pt x="742925" y="304800"/>
                </a:lnTo>
                <a:lnTo>
                  <a:pt x="730540" y="292099"/>
                </a:lnTo>
                <a:close/>
              </a:path>
              <a:path extrusionOk="0" h="2544445" w="4411980">
                <a:moveTo>
                  <a:pt x="969319" y="279400"/>
                </a:moveTo>
                <a:lnTo>
                  <a:pt x="928810" y="279400"/>
                </a:lnTo>
                <a:lnTo>
                  <a:pt x="928329" y="291164"/>
                </a:lnTo>
                <a:lnTo>
                  <a:pt x="928291" y="292100"/>
                </a:lnTo>
                <a:lnTo>
                  <a:pt x="930192" y="304800"/>
                </a:lnTo>
                <a:lnTo>
                  <a:pt x="932213" y="317500"/>
                </a:lnTo>
                <a:lnTo>
                  <a:pt x="944766" y="317500"/>
                </a:lnTo>
                <a:lnTo>
                  <a:pt x="946724" y="304800"/>
                </a:lnTo>
                <a:lnTo>
                  <a:pt x="946436" y="304800"/>
                </a:lnTo>
                <a:lnTo>
                  <a:pt x="951448" y="292100"/>
                </a:lnTo>
                <a:lnTo>
                  <a:pt x="961085" y="292100"/>
                </a:lnTo>
                <a:lnTo>
                  <a:pt x="969319" y="279400"/>
                </a:lnTo>
                <a:close/>
              </a:path>
              <a:path extrusionOk="0" h="2544445" w="4411980">
                <a:moveTo>
                  <a:pt x="1154743" y="304800"/>
                </a:moveTo>
                <a:lnTo>
                  <a:pt x="1143208" y="304800"/>
                </a:lnTo>
                <a:lnTo>
                  <a:pt x="1134855" y="317500"/>
                </a:lnTo>
                <a:lnTo>
                  <a:pt x="1165068" y="317500"/>
                </a:lnTo>
                <a:lnTo>
                  <a:pt x="1154743" y="304800"/>
                </a:lnTo>
                <a:close/>
              </a:path>
              <a:path extrusionOk="0" h="2544445" w="4411980">
                <a:moveTo>
                  <a:pt x="3005051" y="304800"/>
                </a:moveTo>
                <a:lnTo>
                  <a:pt x="3002689" y="304800"/>
                </a:lnTo>
                <a:lnTo>
                  <a:pt x="3002228" y="317500"/>
                </a:lnTo>
                <a:lnTo>
                  <a:pt x="3007585" y="317500"/>
                </a:lnTo>
                <a:lnTo>
                  <a:pt x="3005051" y="304800"/>
                </a:lnTo>
                <a:close/>
              </a:path>
              <a:path extrusionOk="0" h="2544445" w="4411980">
                <a:moveTo>
                  <a:pt x="651605" y="266699"/>
                </a:moveTo>
                <a:lnTo>
                  <a:pt x="585590" y="266699"/>
                </a:lnTo>
                <a:lnTo>
                  <a:pt x="583538" y="279399"/>
                </a:lnTo>
                <a:lnTo>
                  <a:pt x="583970" y="291164"/>
                </a:lnTo>
                <a:lnTo>
                  <a:pt x="584005" y="292099"/>
                </a:lnTo>
                <a:lnTo>
                  <a:pt x="582435" y="304799"/>
                </a:lnTo>
                <a:lnTo>
                  <a:pt x="639873" y="304799"/>
                </a:lnTo>
                <a:lnTo>
                  <a:pt x="647995" y="292099"/>
                </a:lnTo>
                <a:lnTo>
                  <a:pt x="671152" y="292099"/>
                </a:lnTo>
                <a:lnTo>
                  <a:pt x="669201" y="279399"/>
                </a:lnTo>
                <a:lnTo>
                  <a:pt x="662158" y="279399"/>
                </a:lnTo>
                <a:lnTo>
                  <a:pt x="651605" y="266699"/>
                </a:lnTo>
                <a:close/>
              </a:path>
              <a:path extrusionOk="0" h="2544445" w="4411980">
                <a:moveTo>
                  <a:pt x="668628" y="292099"/>
                </a:moveTo>
                <a:lnTo>
                  <a:pt x="658133" y="292099"/>
                </a:lnTo>
                <a:lnTo>
                  <a:pt x="651279" y="304799"/>
                </a:lnTo>
                <a:lnTo>
                  <a:pt x="663663" y="304799"/>
                </a:lnTo>
                <a:lnTo>
                  <a:pt x="668628" y="292099"/>
                </a:lnTo>
                <a:close/>
              </a:path>
              <a:path extrusionOk="0" h="2544445" w="4411980">
                <a:moveTo>
                  <a:pt x="692465" y="292099"/>
                </a:moveTo>
                <a:lnTo>
                  <a:pt x="684475" y="292099"/>
                </a:lnTo>
                <a:lnTo>
                  <a:pt x="673276" y="304799"/>
                </a:lnTo>
                <a:lnTo>
                  <a:pt x="690794" y="304799"/>
                </a:lnTo>
                <a:lnTo>
                  <a:pt x="692465" y="292099"/>
                </a:lnTo>
                <a:close/>
              </a:path>
              <a:path extrusionOk="0" h="2544445" w="4411980">
                <a:moveTo>
                  <a:pt x="840005" y="292100"/>
                </a:moveTo>
                <a:lnTo>
                  <a:pt x="841160" y="304800"/>
                </a:lnTo>
                <a:lnTo>
                  <a:pt x="846956" y="304800"/>
                </a:lnTo>
                <a:lnTo>
                  <a:pt x="840005" y="292100"/>
                </a:lnTo>
                <a:close/>
              </a:path>
              <a:path extrusionOk="0" h="2544445" w="4411980">
                <a:moveTo>
                  <a:pt x="1129959" y="279400"/>
                </a:moveTo>
                <a:lnTo>
                  <a:pt x="1102943" y="279400"/>
                </a:lnTo>
                <a:lnTo>
                  <a:pt x="1102943" y="292100"/>
                </a:lnTo>
                <a:lnTo>
                  <a:pt x="1109107" y="304800"/>
                </a:lnTo>
                <a:lnTo>
                  <a:pt x="1125812" y="292100"/>
                </a:lnTo>
                <a:lnTo>
                  <a:pt x="1149026" y="292100"/>
                </a:lnTo>
                <a:lnTo>
                  <a:pt x="1129959" y="279400"/>
                </a:lnTo>
                <a:close/>
              </a:path>
              <a:path extrusionOk="0" h="2544445" w="4411980">
                <a:moveTo>
                  <a:pt x="1772002" y="292100"/>
                </a:moveTo>
                <a:lnTo>
                  <a:pt x="1416418" y="292100"/>
                </a:lnTo>
                <a:lnTo>
                  <a:pt x="1418960" y="304800"/>
                </a:lnTo>
                <a:lnTo>
                  <a:pt x="1767739" y="304800"/>
                </a:lnTo>
                <a:lnTo>
                  <a:pt x="1772002" y="292100"/>
                </a:lnTo>
                <a:close/>
              </a:path>
              <a:path extrusionOk="0" h="2544445" w="4411980">
                <a:moveTo>
                  <a:pt x="1803395" y="292100"/>
                </a:moveTo>
                <a:lnTo>
                  <a:pt x="1787612" y="292100"/>
                </a:lnTo>
                <a:lnTo>
                  <a:pt x="1793833" y="304800"/>
                </a:lnTo>
                <a:lnTo>
                  <a:pt x="1808695" y="304800"/>
                </a:lnTo>
                <a:lnTo>
                  <a:pt x="1803395" y="292100"/>
                </a:lnTo>
                <a:close/>
              </a:path>
              <a:path extrusionOk="0" h="2544445" w="4411980">
                <a:moveTo>
                  <a:pt x="3661033" y="292100"/>
                </a:moveTo>
                <a:lnTo>
                  <a:pt x="3076939" y="292100"/>
                </a:lnTo>
                <a:lnTo>
                  <a:pt x="3076939" y="304800"/>
                </a:lnTo>
                <a:lnTo>
                  <a:pt x="3665814" y="304800"/>
                </a:lnTo>
                <a:lnTo>
                  <a:pt x="3661033" y="292100"/>
                </a:lnTo>
                <a:close/>
              </a:path>
              <a:path extrusionOk="0" h="2544445" w="4411980">
                <a:moveTo>
                  <a:pt x="804330" y="279400"/>
                </a:moveTo>
                <a:lnTo>
                  <a:pt x="793616" y="279400"/>
                </a:lnTo>
                <a:lnTo>
                  <a:pt x="794896" y="291164"/>
                </a:lnTo>
                <a:lnTo>
                  <a:pt x="794998" y="292100"/>
                </a:lnTo>
                <a:lnTo>
                  <a:pt x="804618" y="292100"/>
                </a:lnTo>
                <a:lnTo>
                  <a:pt x="804330" y="279400"/>
                </a:lnTo>
                <a:close/>
              </a:path>
              <a:path extrusionOk="0" h="2544445" w="4411980">
                <a:moveTo>
                  <a:pt x="901103" y="279400"/>
                </a:moveTo>
                <a:lnTo>
                  <a:pt x="858361" y="279400"/>
                </a:lnTo>
                <a:lnTo>
                  <a:pt x="858201" y="291164"/>
                </a:lnTo>
                <a:lnTo>
                  <a:pt x="858188" y="292100"/>
                </a:lnTo>
                <a:lnTo>
                  <a:pt x="899893" y="292100"/>
                </a:lnTo>
                <a:lnTo>
                  <a:pt x="901103" y="279400"/>
                </a:lnTo>
                <a:close/>
              </a:path>
              <a:path extrusionOk="0" h="2544445" w="4411980">
                <a:moveTo>
                  <a:pt x="1086181" y="279400"/>
                </a:moveTo>
                <a:lnTo>
                  <a:pt x="1070628" y="279400"/>
                </a:lnTo>
                <a:lnTo>
                  <a:pt x="1062204" y="291949"/>
                </a:lnTo>
                <a:lnTo>
                  <a:pt x="1062103" y="292100"/>
                </a:lnTo>
                <a:lnTo>
                  <a:pt x="1088312" y="292100"/>
                </a:lnTo>
                <a:lnTo>
                  <a:pt x="1086181" y="279400"/>
                </a:lnTo>
                <a:close/>
              </a:path>
              <a:path extrusionOk="0" h="2544445" w="4411980">
                <a:moveTo>
                  <a:pt x="1836695" y="254000"/>
                </a:moveTo>
                <a:lnTo>
                  <a:pt x="1392283" y="254000"/>
                </a:lnTo>
                <a:lnTo>
                  <a:pt x="1398043" y="266700"/>
                </a:lnTo>
                <a:lnTo>
                  <a:pt x="1402767" y="279400"/>
                </a:lnTo>
                <a:lnTo>
                  <a:pt x="1406979" y="291949"/>
                </a:lnTo>
                <a:lnTo>
                  <a:pt x="1407029" y="292100"/>
                </a:lnTo>
                <a:lnTo>
                  <a:pt x="1762728" y="292100"/>
                </a:lnTo>
                <a:lnTo>
                  <a:pt x="1755815" y="279400"/>
                </a:lnTo>
                <a:lnTo>
                  <a:pt x="1786460" y="279400"/>
                </a:lnTo>
                <a:lnTo>
                  <a:pt x="1785826" y="266700"/>
                </a:lnTo>
                <a:lnTo>
                  <a:pt x="1830814" y="266700"/>
                </a:lnTo>
                <a:lnTo>
                  <a:pt x="1836695" y="254000"/>
                </a:lnTo>
                <a:close/>
              </a:path>
              <a:path extrusionOk="0" h="2544445" w="4411980">
                <a:moveTo>
                  <a:pt x="3024981" y="279400"/>
                </a:moveTo>
                <a:lnTo>
                  <a:pt x="3014728" y="279400"/>
                </a:lnTo>
                <a:lnTo>
                  <a:pt x="3016222" y="291164"/>
                </a:lnTo>
                <a:lnTo>
                  <a:pt x="3016341" y="292100"/>
                </a:lnTo>
                <a:lnTo>
                  <a:pt x="3019797" y="292100"/>
                </a:lnTo>
                <a:lnTo>
                  <a:pt x="3024981" y="279400"/>
                </a:lnTo>
                <a:close/>
              </a:path>
              <a:path extrusionOk="0" h="2544445" w="4411980">
                <a:moveTo>
                  <a:pt x="3133772" y="279400"/>
                </a:moveTo>
                <a:lnTo>
                  <a:pt x="3081475" y="279400"/>
                </a:lnTo>
                <a:lnTo>
                  <a:pt x="3077670" y="291949"/>
                </a:lnTo>
                <a:lnTo>
                  <a:pt x="3077625" y="292100"/>
                </a:lnTo>
                <a:lnTo>
                  <a:pt x="3142226" y="292100"/>
                </a:lnTo>
                <a:lnTo>
                  <a:pt x="3133772" y="279400"/>
                </a:lnTo>
                <a:close/>
              </a:path>
              <a:path extrusionOk="0" h="2544445" w="4411980">
                <a:moveTo>
                  <a:pt x="3391739" y="279400"/>
                </a:moveTo>
                <a:lnTo>
                  <a:pt x="3154739" y="279400"/>
                </a:lnTo>
                <a:lnTo>
                  <a:pt x="3152237" y="291949"/>
                </a:lnTo>
                <a:lnTo>
                  <a:pt x="3152207" y="292100"/>
                </a:lnTo>
                <a:lnTo>
                  <a:pt x="3384308" y="292100"/>
                </a:lnTo>
                <a:lnTo>
                  <a:pt x="3391739" y="279400"/>
                </a:lnTo>
                <a:close/>
              </a:path>
              <a:path extrusionOk="0" h="2544445" w="4411980">
                <a:moveTo>
                  <a:pt x="3457579" y="266700"/>
                </a:moveTo>
                <a:lnTo>
                  <a:pt x="3430276" y="266700"/>
                </a:lnTo>
                <a:lnTo>
                  <a:pt x="3449169" y="279400"/>
                </a:lnTo>
                <a:lnTo>
                  <a:pt x="3433789" y="292100"/>
                </a:lnTo>
                <a:lnTo>
                  <a:pt x="3480909" y="292100"/>
                </a:lnTo>
                <a:lnTo>
                  <a:pt x="3476127" y="279400"/>
                </a:lnTo>
                <a:lnTo>
                  <a:pt x="3459250" y="279400"/>
                </a:lnTo>
                <a:lnTo>
                  <a:pt x="3457579" y="266700"/>
                </a:lnTo>
                <a:close/>
              </a:path>
              <a:path extrusionOk="0" h="2544445" w="4411980">
                <a:moveTo>
                  <a:pt x="3534088" y="279400"/>
                </a:moveTo>
                <a:lnTo>
                  <a:pt x="3488167" y="279400"/>
                </a:lnTo>
                <a:lnTo>
                  <a:pt x="3484125" y="291949"/>
                </a:lnTo>
                <a:lnTo>
                  <a:pt x="3484077" y="292100"/>
                </a:lnTo>
                <a:lnTo>
                  <a:pt x="3540470" y="292100"/>
                </a:lnTo>
                <a:lnTo>
                  <a:pt x="3534088" y="279400"/>
                </a:lnTo>
                <a:close/>
              </a:path>
              <a:path extrusionOk="0" h="2544445" w="4411980">
                <a:moveTo>
                  <a:pt x="3651125" y="279400"/>
                </a:moveTo>
                <a:lnTo>
                  <a:pt x="3610004" y="279400"/>
                </a:lnTo>
                <a:lnTo>
                  <a:pt x="3603107" y="291949"/>
                </a:lnTo>
                <a:lnTo>
                  <a:pt x="3603024" y="292100"/>
                </a:lnTo>
                <a:lnTo>
                  <a:pt x="3657062" y="292100"/>
                </a:lnTo>
                <a:lnTo>
                  <a:pt x="3651125" y="279400"/>
                </a:lnTo>
                <a:close/>
              </a:path>
              <a:path extrusionOk="0" h="2544445" w="4411980">
                <a:moveTo>
                  <a:pt x="3823416" y="266700"/>
                </a:moveTo>
                <a:lnTo>
                  <a:pt x="3813854" y="266700"/>
                </a:lnTo>
                <a:lnTo>
                  <a:pt x="3812799" y="291164"/>
                </a:lnTo>
                <a:lnTo>
                  <a:pt x="3812759" y="292100"/>
                </a:lnTo>
                <a:lnTo>
                  <a:pt x="3845823" y="292100"/>
                </a:lnTo>
                <a:lnTo>
                  <a:pt x="3844038" y="279400"/>
                </a:lnTo>
                <a:lnTo>
                  <a:pt x="3824971" y="279400"/>
                </a:lnTo>
                <a:lnTo>
                  <a:pt x="3823416" y="266700"/>
                </a:lnTo>
                <a:close/>
              </a:path>
              <a:path extrusionOk="0" h="2544445" w="4411980">
                <a:moveTo>
                  <a:pt x="897589" y="266700"/>
                </a:moveTo>
                <a:lnTo>
                  <a:pt x="892865" y="266700"/>
                </a:lnTo>
                <a:lnTo>
                  <a:pt x="889352" y="279400"/>
                </a:lnTo>
                <a:lnTo>
                  <a:pt x="898741" y="279400"/>
                </a:lnTo>
                <a:lnTo>
                  <a:pt x="897589" y="266700"/>
                </a:lnTo>
                <a:close/>
              </a:path>
              <a:path extrusionOk="0" h="2544445" w="4411980">
                <a:moveTo>
                  <a:pt x="974028" y="266700"/>
                </a:moveTo>
                <a:lnTo>
                  <a:pt x="952558" y="266700"/>
                </a:lnTo>
                <a:lnTo>
                  <a:pt x="943585" y="279400"/>
                </a:lnTo>
                <a:lnTo>
                  <a:pt x="975180" y="279400"/>
                </a:lnTo>
                <a:lnTo>
                  <a:pt x="974028" y="266700"/>
                </a:lnTo>
                <a:close/>
              </a:path>
              <a:path extrusionOk="0" h="2544445" w="4411980">
                <a:moveTo>
                  <a:pt x="1831371" y="266700"/>
                </a:moveTo>
                <a:lnTo>
                  <a:pt x="1819236" y="266700"/>
                </a:lnTo>
                <a:lnTo>
                  <a:pt x="1827013" y="279400"/>
                </a:lnTo>
                <a:lnTo>
                  <a:pt x="1838591" y="279400"/>
                </a:lnTo>
                <a:lnTo>
                  <a:pt x="1831371" y="266700"/>
                </a:lnTo>
                <a:close/>
              </a:path>
              <a:path extrusionOk="0" h="2544445" w="4411980">
                <a:moveTo>
                  <a:pt x="2957931" y="266700"/>
                </a:moveTo>
                <a:lnTo>
                  <a:pt x="2952113" y="266700"/>
                </a:lnTo>
                <a:lnTo>
                  <a:pt x="2948888" y="279400"/>
                </a:lnTo>
                <a:lnTo>
                  <a:pt x="2960754" y="279400"/>
                </a:lnTo>
                <a:lnTo>
                  <a:pt x="2957931" y="266700"/>
                </a:lnTo>
                <a:close/>
              </a:path>
              <a:path extrusionOk="0" h="2544445" w="4411980">
                <a:moveTo>
                  <a:pt x="3415191" y="266700"/>
                </a:moveTo>
                <a:lnTo>
                  <a:pt x="3148943" y="266700"/>
                </a:lnTo>
                <a:lnTo>
                  <a:pt x="3153782" y="279400"/>
                </a:lnTo>
                <a:lnTo>
                  <a:pt x="3408002" y="279400"/>
                </a:lnTo>
                <a:lnTo>
                  <a:pt x="3415191" y="266700"/>
                </a:lnTo>
                <a:close/>
              </a:path>
              <a:path extrusionOk="0" h="2544445" w="4411980">
                <a:moveTo>
                  <a:pt x="3472556" y="266700"/>
                </a:moveTo>
                <a:lnTo>
                  <a:pt x="3463649" y="266700"/>
                </a:lnTo>
                <a:lnTo>
                  <a:pt x="3470318" y="279400"/>
                </a:lnTo>
                <a:lnTo>
                  <a:pt x="3476127" y="279400"/>
                </a:lnTo>
                <a:lnTo>
                  <a:pt x="3472556" y="266700"/>
                </a:lnTo>
                <a:close/>
              </a:path>
              <a:path extrusionOk="0" h="2544445" w="4411980">
                <a:moveTo>
                  <a:pt x="729908" y="253999"/>
                </a:moveTo>
                <a:lnTo>
                  <a:pt x="708594" y="253999"/>
                </a:lnTo>
                <a:lnTo>
                  <a:pt x="692292" y="266699"/>
                </a:lnTo>
                <a:lnTo>
                  <a:pt x="722008" y="266699"/>
                </a:lnTo>
                <a:lnTo>
                  <a:pt x="729908" y="253999"/>
                </a:lnTo>
                <a:close/>
              </a:path>
              <a:path extrusionOk="0" h="2544445" w="4411980">
                <a:moveTo>
                  <a:pt x="1060405" y="254000"/>
                </a:moveTo>
                <a:lnTo>
                  <a:pt x="1006343" y="254000"/>
                </a:lnTo>
                <a:lnTo>
                  <a:pt x="1010706" y="266700"/>
                </a:lnTo>
                <a:lnTo>
                  <a:pt x="1045513" y="266700"/>
                </a:lnTo>
                <a:lnTo>
                  <a:pt x="1060405" y="254000"/>
                </a:lnTo>
                <a:close/>
              </a:path>
              <a:path extrusionOk="0" h="2544445" w="4411980">
                <a:moveTo>
                  <a:pt x="2335359" y="254000"/>
                </a:moveTo>
                <a:lnTo>
                  <a:pt x="2325105" y="254000"/>
                </a:lnTo>
                <a:lnTo>
                  <a:pt x="2326718" y="266700"/>
                </a:lnTo>
                <a:lnTo>
                  <a:pt x="2330117" y="266700"/>
                </a:lnTo>
                <a:lnTo>
                  <a:pt x="2335359" y="254000"/>
                </a:lnTo>
                <a:close/>
              </a:path>
              <a:path extrusionOk="0" h="2544445" w="4411980">
                <a:moveTo>
                  <a:pt x="3431140" y="254000"/>
                </a:moveTo>
                <a:lnTo>
                  <a:pt x="3141454" y="254000"/>
                </a:lnTo>
                <a:lnTo>
                  <a:pt x="3140360" y="266700"/>
                </a:lnTo>
                <a:lnTo>
                  <a:pt x="3426301" y="266700"/>
                </a:lnTo>
                <a:lnTo>
                  <a:pt x="3431140" y="254000"/>
                </a:lnTo>
                <a:close/>
              </a:path>
              <a:path extrusionOk="0" h="2544445" w="4411980">
                <a:moveTo>
                  <a:pt x="3468062" y="254000"/>
                </a:moveTo>
                <a:lnTo>
                  <a:pt x="3438507" y="254000"/>
                </a:lnTo>
                <a:lnTo>
                  <a:pt x="3435071" y="266700"/>
                </a:lnTo>
                <a:lnTo>
                  <a:pt x="3469388" y="266700"/>
                </a:lnTo>
                <a:lnTo>
                  <a:pt x="3468062" y="254000"/>
                </a:lnTo>
                <a:close/>
              </a:path>
              <a:path extrusionOk="0" h="2544445" w="4411980">
                <a:moveTo>
                  <a:pt x="3750433" y="254000"/>
                </a:moveTo>
                <a:lnTo>
                  <a:pt x="3747553" y="254000"/>
                </a:lnTo>
                <a:lnTo>
                  <a:pt x="3746746" y="266700"/>
                </a:lnTo>
                <a:lnTo>
                  <a:pt x="3752564" y="266700"/>
                </a:lnTo>
                <a:lnTo>
                  <a:pt x="3750433" y="254000"/>
                </a:lnTo>
                <a:close/>
              </a:path>
              <a:path extrusionOk="0" h="2544445" w="4411980">
                <a:moveTo>
                  <a:pt x="770344" y="241299"/>
                </a:moveTo>
                <a:lnTo>
                  <a:pt x="709284" y="241299"/>
                </a:lnTo>
                <a:lnTo>
                  <a:pt x="713375" y="253999"/>
                </a:lnTo>
                <a:lnTo>
                  <a:pt x="761620" y="253999"/>
                </a:lnTo>
                <a:lnTo>
                  <a:pt x="770344" y="241299"/>
                </a:lnTo>
                <a:close/>
              </a:path>
              <a:path extrusionOk="0" h="2544445" w="4411980">
                <a:moveTo>
                  <a:pt x="816887" y="241300"/>
                </a:moveTo>
                <a:lnTo>
                  <a:pt x="804272" y="241299"/>
                </a:lnTo>
                <a:lnTo>
                  <a:pt x="807498" y="254000"/>
                </a:lnTo>
                <a:lnTo>
                  <a:pt x="816138" y="254000"/>
                </a:lnTo>
                <a:lnTo>
                  <a:pt x="816887" y="241300"/>
                </a:lnTo>
                <a:close/>
              </a:path>
              <a:path extrusionOk="0" h="2544445" w="4411980">
                <a:moveTo>
                  <a:pt x="938257" y="241300"/>
                </a:moveTo>
                <a:lnTo>
                  <a:pt x="912162" y="241300"/>
                </a:lnTo>
                <a:lnTo>
                  <a:pt x="912738" y="254000"/>
                </a:lnTo>
                <a:lnTo>
                  <a:pt x="934052" y="254000"/>
                </a:lnTo>
                <a:lnTo>
                  <a:pt x="938257" y="241300"/>
                </a:lnTo>
                <a:close/>
              </a:path>
              <a:path extrusionOk="0" h="2544445" w="4411980">
                <a:moveTo>
                  <a:pt x="1110086" y="241300"/>
                </a:moveTo>
                <a:lnTo>
                  <a:pt x="960616" y="241300"/>
                </a:lnTo>
                <a:lnTo>
                  <a:pt x="965812" y="254000"/>
                </a:lnTo>
                <a:lnTo>
                  <a:pt x="1108531" y="254000"/>
                </a:lnTo>
                <a:lnTo>
                  <a:pt x="1110086" y="241300"/>
                </a:lnTo>
                <a:close/>
              </a:path>
              <a:path extrusionOk="0" h="2544445" w="4411980">
                <a:moveTo>
                  <a:pt x="1840031" y="215900"/>
                </a:moveTo>
                <a:lnTo>
                  <a:pt x="1365670" y="215900"/>
                </a:lnTo>
                <a:lnTo>
                  <a:pt x="1370509" y="228600"/>
                </a:lnTo>
                <a:lnTo>
                  <a:pt x="1374484" y="228600"/>
                </a:lnTo>
                <a:lnTo>
                  <a:pt x="1378132" y="241300"/>
                </a:lnTo>
                <a:lnTo>
                  <a:pt x="1382714" y="254000"/>
                </a:lnTo>
                <a:lnTo>
                  <a:pt x="1854720" y="254000"/>
                </a:lnTo>
                <a:lnTo>
                  <a:pt x="1849362" y="241300"/>
                </a:lnTo>
                <a:lnTo>
                  <a:pt x="1840319" y="241300"/>
                </a:lnTo>
                <a:lnTo>
                  <a:pt x="1829505" y="228600"/>
                </a:lnTo>
                <a:lnTo>
                  <a:pt x="1840031" y="215900"/>
                </a:lnTo>
                <a:close/>
              </a:path>
              <a:path extrusionOk="0" h="2544445" w="4411980">
                <a:moveTo>
                  <a:pt x="1888475" y="241300"/>
                </a:moveTo>
                <a:lnTo>
                  <a:pt x="1879431" y="241300"/>
                </a:lnTo>
                <a:lnTo>
                  <a:pt x="1878740" y="254000"/>
                </a:lnTo>
                <a:lnTo>
                  <a:pt x="1891297" y="254000"/>
                </a:lnTo>
                <a:lnTo>
                  <a:pt x="1888475" y="241300"/>
                </a:lnTo>
                <a:close/>
              </a:path>
              <a:path extrusionOk="0" h="2544445" w="4411980">
                <a:moveTo>
                  <a:pt x="3100671" y="241300"/>
                </a:moveTo>
                <a:lnTo>
                  <a:pt x="3088114" y="241300"/>
                </a:lnTo>
                <a:lnTo>
                  <a:pt x="3091340" y="254000"/>
                </a:lnTo>
                <a:lnTo>
                  <a:pt x="3099980" y="254000"/>
                </a:lnTo>
                <a:lnTo>
                  <a:pt x="3100671" y="241300"/>
                </a:lnTo>
                <a:close/>
              </a:path>
              <a:path extrusionOk="0" h="2544445" w="4411980">
                <a:moveTo>
                  <a:pt x="3466637" y="241300"/>
                </a:moveTo>
                <a:lnTo>
                  <a:pt x="3175306" y="241300"/>
                </a:lnTo>
                <a:lnTo>
                  <a:pt x="3160586" y="254000"/>
                </a:lnTo>
                <a:lnTo>
                  <a:pt x="3456204" y="254000"/>
                </a:lnTo>
                <a:lnTo>
                  <a:pt x="3466637" y="241300"/>
                </a:lnTo>
                <a:close/>
              </a:path>
              <a:path extrusionOk="0" h="2544445" w="4411980">
                <a:moveTo>
                  <a:pt x="3811492" y="228600"/>
                </a:moveTo>
                <a:lnTo>
                  <a:pt x="3776858" y="228600"/>
                </a:lnTo>
                <a:lnTo>
                  <a:pt x="3776948" y="241300"/>
                </a:lnTo>
                <a:lnTo>
                  <a:pt x="3779868" y="254000"/>
                </a:lnTo>
                <a:lnTo>
                  <a:pt x="3799398" y="254000"/>
                </a:lnTo>
                <a:lnTo>
                  <a:pt x="3803888" y="241300"/>
                </a:lnTo>
                <a:lnTo>
                  <a:pt x="3816734" y="241300"/>
                </a:lnTo>
                <a:lnTo>
                  <a:pt x="3811492" y="228600"/>
                </a:lnTo>
                <a:close/>
              </a:path>
              <a:path extrusionOk="0" h="2544445" w="4411980">
                <a:moveTo>
                  <a:pt x="3831711" y="241300"/>
                </a:moveTo>
                <a:lnTo>
                  <a:pt x="3819499" y="241300"/>
                </a:lnTo>
                <a:lnTo>
                  <a:pt x="3829645" y="254000"/>
                </a:lnTo>
                <a:lnTo>
                  <a:pt x="3835205" y="254000"/>
                </a:lnTo>
                <a:lnTo>
                  <a:pt x="3831711" y="241300"/>
                </a:lnTo>
                <a:close/>
              </a:path>
              <a:path extrusionOk="0" h="2544445" w="4411980">
                <a:moveTo>
                  <a:pt x="638649" y="203199"/>
                </a:moveTo>
                <a:lnTo>
                  <a:pt x="616978" y="203199"/>
                </a:lnTo>
                <a:lnTo>
                  <a:pt x="608998" y="215899"/>
                </a:lnTo>
                <a:lnTo>
                  <a:pt x="600512" y="228599"/>
                </a:lnTo>
                <a:lnTo>
                  <a:pt x="616371" y="228599"/>
                </a:lnTo>
                <a:lnTo>
                  <a:pt x="618099" y="241299"/>
                </a:lnTo>
                <a:lnTo>
                  <a:pt x="624032" y="228599"/>
                </a:lnTo>
                <a:lnTo>
                  <a:pt x="629447" y="215899"/>
                </a:lnTo>
                <a:lnTo>
                  <a:pt x="634507" y="215899"/>
                </a:lnTo>
                <a:lnTo>
                  <a:pt x="638649" y="203199"/>
                </a:lnTo>
                <a:close/>
              </a:path>
              <a:path extrusionOk="0" h="2544445" w="4411980">
                <a:moveTo>
                  <a:pt x="647016" y="228599"/>
                </a:moveTo>
                <a:lnTo>
                  <a:pt x="634401" y="228599"/>
                </a:lnTo>
                <a:lnTo>
                  <a:pt x="636014" y="241299"/>
                </a:lnTo>
                <a:lnTo>
                  <a:pt x="646267" y="241299"/>
                </a:lnTo>
                <a:lnTo>
                  <a:pt x="647016" y="228599"/>
                </a:lnTo>
                <a:close/>
              </a:path>
              <a:path extrusionOk="0" h="2544445" w="4411980">
                <a:moveTo>
                  <a:pt x="721612" y="228599"/>
                </a:moveTo>
                <a:lnTo>
                  <a:pt x="670230" y="228599"/>
                </a:lnTo>
                <a:lnTo>
                  <a:pt x="671795" y="241299"/>
                </a:lnTo>
                <a:lnTo>
                  <a:pt x="727718" y="241299"/>
                </a:lnTo>
                <a:lnTo>
                  <a:pt x="721612" y="228599"/>
                </a:lnTo>
                <a:close/>
              </a:path>
              <a:path extrusionOk="0" h="2544445" w="4411980">
                <a:moveTo>
                  <a:pt x="765044" y="215899"/>
                </a:moveTo>
                <a:lnTo>
                  <a:pt x="754100" y="215899"/>
                </a:lnTo>
                <a:lnTo>
                  <a:pt x="755540" y="241299"/>
                </a:lnTo>
                <a:lnTo>
                  <a:pt x="775701" y="241299"/>
                </a:lnTo>
                <a:lnTo>
                  <a:pt x="771554" y="228599"/>
                </a:lnTo>
                <a:lnTo>
                  <a:pt x="768155" y="228599"/>
                </a:lnTo>
                <a:lnTo>
                  <a:pt x="765044" y="215899"/>
                </a:lnTo>
                <a:close/>
              </a:path>
              <a:path extrusionOk="0" h="2544445" w="4411980">
                <a:moveTo>
                  <a:pt x="793155" y="228599"/>
                </a:moveTo>
                <a:lnTo>
                  <a:pt x="783305" y="228599"/>
                </a:lnTo>
                <a:lnTo>
                  <a:pt x="775701" y="241299"/>
                </a:lnTo>
                <a:lnTo>
                  <a:pt x="790793" y="241299"/>
                </a:lnTo>
                <a:lnTo>
                  <a:pt x="793155" y="228599"/>
                </a:lnTo>
                <a:close/>
              </a:path>
              <a:path extrusionOk="0" h="2544445" w="4411980">
                <a:moveTo>
                  <a:pt x="834974" y="228600"/>
                </a:moveTo>
                <a:lnTo>
                  <a:pt x="824548" y="228599"/>
                </a:lnTo>
                <a:lnTo>
                  <a:pt x="825009" y="241300"/>
                </a:lnTo>
                <a:lnTo>
                  <a:pt x="841253" y="241300"/>
                </a:lnTo>
                <a:lnTo>
                  <a:pt x="834974" y="228600"/>
                </a:lnTo>
                <a:close/>
              </a:path>
              <a:path extrusionOk="0" h="2544445" w="4411980">
                <a:moveTo>
                  <a:pt x="883131" y="228600"/>
                </a:moveTo>
                <a:lnTo>
                  <a:pt x="850758" y="228600"/>
                </a:lnTo>
                <a:lnTo>
                  <a:pt x="862815" y="241300"/>
                </a:lnTo>
                <a:lnTo>
                  <a:pt x="880405" y="241300"/>
                </a:lnTo>
                <a:lnTo>
                  <a:pt x="883131" y="228600"/>
                </a:lnTo>
                <a:close/>
              </a:path>
              <a:path extrusionOk="0" h="2544445" w="4411980">
                <a:moveTo>
                  <a:pt x="906863" y="228600"/>
                </a:moveTo>
                <a:lnTo>
                  <a:pt x="894306" y="228600"/>
                </a:lnTo>
                <a:lnTo>
                  <a:pt x="897474" y="241300"/>
                </a:lnTo>
                <a:lnTo>
                  <a:pt x="906172" y="241300"/>
                </a:lnTo>
                <a:lnTo>
                  <a:pt x="906863" y="228600"/>
                </a:lnTo>
                <a:close/>
              </a:path>
              <a:path extrusionOk="0" h="2544445" w="4411980">
                <a:moveTo>
                  <a:pt x="977069" y="228600"/>
                </a:moveTo>
                <a:lnTo>
                  <a:pt x="955936" y="228600"/>
                </a:lnTo>
                <a:lnTo>
                  <a:pt x="958072" y="241300"/>
                </a:lnTo>
                <a:lnTo>
                  <a:pt x="989185" y="241300"/>
                </a:lnTo>
                <a:lnTo>
                  <a:pt x="977069" y="228600"/>
                </a:lnTo>
                <a:close/>
              </a:path>
              <a:path extrusionOk="0" h="2544445" w="4411980">
                <a:moveTo>
                  <a:pt x="1119475" y="228600"/>
                </a:moveTo>
                <a:lnTo>
                  <a:pt x="1108877" y="241300"/>
                </a:lnTo>
                <a:lnTo>
                  <a:pt x="1113773" y="241300"/>
                </a:lnTo>
                <a:lnTo>
                  <a:pt x="1119475" y="228600"/>
                </a:lnTo>
                <a:close/>
              </a:path>
              <a:path extrusionOk="0" h="2544445" w="4411980">
                <a:moveTo>
                  <a:pt x="1873556" y="228600"/>
                </a:moveTo>
                <a:lnTo>
                  <a:pt x="1867104" y="228600"/>
                </a:lnTo>
                <a:lnTo>
                  <a:pt x="1864512" y="241300"/>
                </a:lnTo>
                <a:lnTo>
                  <a:pt x="1876378" y="241300"/>
                </a:lnTo>
                <a:lnTo>
                  <a:pt x="1873556" y="228600"/>
                </a:lnTo>
                <a:close/>
              </a:path>
              <a:path extrusionOk="0" h="2544445" w="4411980">
                <a:moveTo>
                  <a:pt x="2885366" y="228600"/>
                </a:moveTo>
                <a:lnTo>
                  <a:pt x="2823025" y="228600"/>
                </a:lnTo>
                <a:lnTo>
                  <a:pt x="2813370" y="241300"/>
                </a:lnTo>
                <a:lnTo>
                  <a:pt x="2861772" y="241300"/>
                </a:lnTo>
                <a:lnTo>
                  <a:pt x="2885366" y="228600"/>
                </a:lnTo>
                <a:close/>
              </a:path>
              <a:path extrusionOk="0" h="2544445" w="4411980">
                <a:moveTo>
                  <a:pt x="3472210" y="228600"/>
                </a:moveTo>
                <a:lnTo>
                  <a:pt x="3231718" y="228600"/>
                </a:lnTo>
                <a:lnTo>
                  <a:pt x="3219984" y="241300"/>
                </a:lnTo>
                <a:lnTo>
                  <a:pt x="3472988" y="241300"/>
                </a:lnTo>
                <a:lnTo>
                  <a:pt x="3472210" y="228600"/>
                </a:lnTo>
                <a:close/>
              </a:path>
              <a:path extrusionOk="0" h="2544445" w="4411980">
                <a:moveTo>
                  <a:pt x="3762069" y="228600"/>
                </a:moveTo>
                <a:lnTo>
                  <a:pt x="3745479" y="228600"/>
                </a:lnTo>
                <a:lnTo>
                  <a:pt x="3751815" y="241300"/>
                </a:lnTo>
                <a:lnTo>
                  <a:pt x="3754235" y="241300"/>
                </a:lnTo>
                <a:lnTo>
                  <a:pt x="3762069" y="228600"/>
                </a:lnTo>
                <a:close/>
              </a:path>
              <a:path extrusionOk="0" h="2544445" w="4411980">
                <a:moveTo>
                  <a:pt x="3827102" y="228600"/>
                </a:moveTo>
                <a:lnTo>
                  <a:pt x="3820708" y="228600"/>
                </a:lnTo>
                <a:lnTo>
                  <a:pt x="3816734" y="241300"/>
                </a:lnTo>
                <a:lnTo>
                  <a:pt x="3828370" y="241300"/>
                </a:lnTo>
                <a:lnTo>
                  <a:pt x="3827102" y="228600"/>
                </a:lnTo>
                <a:close/>
              </a:path>
              <a:path extrusionOk="0" h="2544445" w="4411980">
                <a:moveTo>
                  <a:pt x="3863802" y="228600"/>
                </a:moveTo>
                <a:lnTo>
                  <a:pt x="3841561" y="228600"/>
                </a:lnTo>
                <a:lnTo>
                  <a:pt x="3848703" y="241300"/>
                </a:lnTo>
                <a:lnTo>
                  <a:pt x="3858553" y="241300"/>
                </a:lnTo>
                <a:lnTo>
                  <a:pt x="3863802" y="228600"/>
                </a:lnTo>
                <a:close/>
              </a:path>
              <a:path extrusionOk="0" h="2544445" w="4411980">
                <a:moveTo>
                  <a:pt x="679173" y="215899"/>
                </a:moveTo>
                <a:lnTo>
                  <a:pt x="673139" y="215899"/>
                </a:lnTo>
                <a:lnTo>
                  <a:pt x="670691" y="228599"/>
                </a:lnTo>
                <a:lnTo>
                  <a:pt x="690391" y="228599"/>
                </a:lnTo>
                <a:lnTo>
                  <a:pt x="679173" y="215899"/>
                </a:lnTo>
                <a:close/>
              </a:path>
              <a:path extrusionOk="0" h="2544445" w="4411980">
                <a:moveTo>
                  <a:pt x="826219" y="215899"/>
                </a:moveTo>
                <a:lnTo>
                  <a:pt x="815966" y="215899"/>
                </a:lnTo>
                <a:lnTo>
                  <a:pt x="817578" y="228599"/>
                </a:lnTo>
                <a:lnTo>
                  <a:pt x="823627" y="228599"/>
                </a:lnTo>
                <a:lnTo>
                  <a:pt x="826219" y="215899"/>
                </a:lnTo>
                <a:close/>
              </a:path>
              <a:path extrusionOk="0" h="2544445" w="4411980">
                <a:moveTo>
                  <a:pt x="849548" y="215900"/>
                </a:moveTo>
                <a:lnTo>
                  <a:pt x="841368" y="215900"/>
                </a:lnTo>
                <a:lnTo>
                  <a:pt x="844049" y="228600"/>
                </a:lnTo>
                <a:lnTo>
                  <a:pt x="850009" y="228600"/>
                </a:lnTo>
                <a:lnTo>
                  <a:pt x="849548" y="215900"/>
                </a:lnTo>
                <a:close/>
              </a:path>
              <a:path extrusionOk="0" h="2544445" w="4411980">
                <a:moveTo>
                  <a:pt x="874505" y="215900"/>
                </a:moveTo>
                <a:lnTo>
                  <a:pt x="859974" y="215900"/>
                </a:lnTo>
                <a:lnTo>
                  <a:pt x="862797" y="228600"/>
                </a:lnTo>
                <a:lnTo>
                  <a:pt x="880745" y="228600"/>
                </a:lnTo>
                <a:lnTo>
                  <a:pt x="874505" y="215900"/>
                </a:lnTo>
                <a:close/>
              </a:path>
              <a:path extrusionOk="0" h="2544445" w="4411980">
                <a:moveTo>
                  <a:pt x="973049" y="215900"/>
                </a:moveTo>
                <a:lnTo>
                  <a:pt x="944795" y="215900"/>
                </a:lnTo>
                <a:lnTo>
                  <a:pt x="951916" y="228600"/>
                </a:lnTo>
                <a:lnTo>
                  <a:pt x="973049" y="228600"/>
                </a:lnTo>
                <a:lnTo>
                  <a:pt x="973049" y="215900"/>
                </a:lnTo>
                <a:close/>
              </a:path>
              <a:path extrusionOk="0" h="2544445" w="4411980">
                <a:moveTo>
                  <a:pt x="1365670" y="215900"/>
                </a:moveTo>
                <a:lnTo>
                  <a:pt x="1244186" y="215900"/>
                </a:lnTo>
                <a:lnTo>
                  <a:pt x="1242861" y="228600"/>
                </a:lnTo>
                <a:lnTo>
                  <a:pt x="1363539" y="228600"/>
                </a:lnTo>
                <a:lnTo>
                  <a:pt x="1365670" y="215900"/>
                </a:lnTo>
                <a:close/>
              </a:path>
              <a:path extrusionOk="0" h="2544445" w="4411980">
                <a:moveTo>
                  <a:pt x="2925328" y="215900"/>
                </a:moveTo>
                <a:lnTo>
                  <a:pt x="2888703" y="215900"/>
                </a:lnTo>
                <a:lnTo>
                  <a:pt x="2878122" y="228600"/>
                </a:lnTo>
                <a:lnTo>
                  <a:pt x="2909370" y="228600"/>
                </a:lnTo>
                <a:lnTo>
                  <a:pt x="2925328" y="215900"/>
                </a:lnTo>
                <a:close/>
              </a:path>
              <a:path extrusionOk="0" h="2544445" w="4411980">
                <a:moveTo>
                  <a:pt x="3317461" y="215900"/>
                </a:moveTo>
                <a:lnTo>
                  <a:pt x="3309878" y="228600"/>
                </a:lnTo>
                <a:lnTo>
                  <a:pt x="3323537" y="228600"/>
                </a:lnTo>
                <a:lnTo>
                  <a:pt x="3317461" y="215900"/>
                </a:lnTo>
                <a:close/>
              </a:path>
              <a:path extrusionOk="0" h="2544445" w="4411980">
                <a:moveTo>
                  <a:pt x="3472844" y="215900"/>
                </a:moveTo>
                <a:lnTo>
                  <a:pt x="3338053" y="215900"/>
                </a:lnTo>
                <a:lnTo>
                  <a:pt x="3332523" y="228600"/>
                </a:lnTo>
                <a:lnTo>
                  <a:pt x="3467890" y="228600"/>
                </a:lnTo>
                <a:lnTo>
                  <a:pt x="3472844" y="215900"/>
                </a:lnTo>
                <a:close/>
              </a:path>
              <a:path extrusionOk="0" h="2544445" w="4411980">
                <a:moveTo>
                  <a:pt x="3789718" y="215900"/>
                </a:moveTo>
                <a:lnTo>
                  <a:pt x="3784706" y="215900"/>
                </a:lnTo>
                <a:lnTo>
                  <a:pt x="3783785" y="228600"/>
                </a:lnTo>
                <a:lnTo>
                  <a:pt x="3797322" y="228600"/>
                </a:lnTo>
                <a:lnTo>
                  <a:pt x="3789718" y="215900"/>
                </a:lnTo>
                <a:close/>
              </a:path>
              <a:path extrusionOk="0" h="2544445" w="4411980">
                <a:moveTo>
                  <a:pt x="3959589" y="215900"/>
                </a:moveTo>
                <a:lnTo>
                  <a:pt x="3949336" y="215900"/>
                </a:lnTo>
                <a:lnTo>
                  <a:pt x="3950949" y="228600"/>
                </a:lnTo>
                <a:lnTo>
                  <a:pt x="3956997" y="228600"/>
                </a:lnTo>
                <a:lnTo>
                  <a:pt x="3959589" y="215900"/>
                </a:lnTo>
                <a:close/>
              </a:path>
              <a:path extrusionOk="0" h="2544445" w="4411980">
                <a:moveTo>
                  <a:pt x="666140" y="190499"/>
                </a:moveTo>
                <a:lnTo>
                  <a:pt x="653871" y="190499"/>
                </a:lnTo>
                <a:lnTo>
                  <a:pt x="645806" y="203199"/>
                </a:lnTo>
                <a:lnTo>
                  <a:pt x="642294" y="203199"/>
                </a:lnTo>
                <a:lnTo>
                  <a:pt x="645864" y="215899"/>
                </a:lnTo>
                <a:lnTo>
                  <a:pt x="654389" y="215899"/>
                </a:lnTo>
                <a:lnTo>
                  <a:pt x="660207" y="203199"/>
                </a:lnTo>
                <a:lnTo>
                  <a:pt x="666140" y="190499"/>
                </a:lnTo>
                <a:close/>
              </a:path>
              <a:path extrusionOk="0" h="2544445" w="4411980">
                <a:moveTo>
                  <a:pt x="928285" y="203200"/>
                </a:moveTo>
                <a:lnTo>
                  <a:pt x="907900" y="203200"/>
                </a:lnTo>
                <a:lnTo>
                  <a:pt x="909052" y="215900"/>
                </a:lnTo>
                <a:lnTo>
                  <a:pt x="936881" y="215900"/>
                </a:lnTo>
                <a:lnTo>
                  <a:pt x="928285" y="203200"/>
                </a:lnTo>
                <a:close/>
              </a:path>
              <a:path extrusionOk="0" h="2544445" w="4411980">
                <a:moveTo>
                  <a:pt x="1127006" y="203200"/>
                </a:moveTo>
                <a:lnTo>
                  <a:pt x="1003786" y="203200"/>
                </a:lnTo>
                <a:lnTo>
                  <a:pt x="1014184" y="215900"/>
                </a:lnTo>
                <a:lnTo>
                  <a:pt x="1116365" y="215900"/>
                </a:lnTo>
                <a:lnTo>
                  <a:pt x="1127006" y="203200"/>
                </a:lnTo>
                <a:close/>
              </a:path>
              <a:path extrusionOk="0" h="2544445" w="4411980">
                <a:moveTo>
                  <a:pt x="1820773" y="203200"/>
                </a:moveTo>
                <a:lnTo>
                  <a:pt x="1229995" y="203200"/>
                </a:lnTo>
                <a:lnTo>
                  <a:pt x="1225631" y="215900"/>
                </a:lnTo>
                <a:lnTo>
                  <a:pt x="1820158" y="215900"/>
                </a:lnTo>
                <a:lnTo>
                  <a:pt x="1820773" y="203200"/>
                </a:lnTo>
                <a:close/>
              </a:path>
              <a:path extrusionOk="0" h="2544445" w="4411980">
                <a:moveTo>
                  <a:pt x="2302611" y="203200"/>
                </a:moveTo>
                <a:lnTo>
                  <a:pt x="2287318" y="203200"/>
                </a:lnTo>
                <a:lnTo>
                  <a:pt x="2293287" y="215900"/>
                </a:lnTo>
                <a:lnTo>
                  <a:pt x="2298133" y="215900"/>
                </a:lnTo>
                <a:lnTo>
                  <a:pt x="2302611" y="203200"/>
                </a:lnTo>
                <a:close/>
              </a:path>
              <a:path extrusionOk="0" h="2544445" w="4411980">
                <a:moveTo>
                  <a:pt x="2411106" y="203200"/>
                </a:moveTo>
                <a:lnTo>
                  <a:pt x="2398491" y="203200"/>
                </a:lnTo>
                <a:lnTo>
                  <a:pt x="2401717" y="215900"/>
                </a:lnTo>
                <a:lnTo>
                  <a:pt x="2410358" y="215900"/>
                </a:lnTo>
                <a:lnTo>
                  <a:pt x="2411106" y="203200"/>
                </a:lnTo>
                <a:close/>
              </a:path>
              <a:path extrusionOk="0" h="2544445" w="4411980">
                <a:moveTo>
                  <a:pt x="2933220" y="203200"/>
                </a:moveTo>
                <a:lnTo>
                  <a:pt x="2915399" y="203200"/>
                </a:lnTo>
                <a:lnTo>
                  <a:pt x="2907733" y="215900"/>
                </a:lnTo>
                <a:lnTo>
                  <a:pt x="2934141" y="215900"/>
                </a:lnTo>
                <a:lnTo>
                  <a:pt x="2933220" y="203200"/>
                </a:lnTo>
                <a:close/>
              </a:path>
              <a:path extrusionOk="0" h="2544445" w="4411980">
                <a:moveTo>
                  <a:pt x="3282812" y="203200"/>
                </a:moveTo>
                <a:lnTo>
                  <a:pt x="3273768" y="203200"/>
                </a:lnTo>
                <a:lnTo>
                  <a:pt x="3273077" y="215900"/>
                </a:lnTo>
                <a:lnTo>
                  <a:pt x="3285635" y="215900"/>
                </a:lnTo>
                <a:lnTo>
                  <a:pt x="3282812" y="203200"/>
                </a:lnTo>
                <a:close/>
              </a:path>
              <a:path extrusionOk="0" h="2544445" w="4411980">
                <a:moveTo>
                  <a:pt x="3388225" y="203200"/>
                </a:moveTo>
                <a:lnTo>
                  <a:pt x="3332984" y="203200"/>
                </a:lnTo>
                <a:lnTo>
                  <a:pt x="3336671" y="215900"/>
                </a:lnTo>
                <a:lnTo>
                  <a:pt x="3393064" y="215900"/>
                </a:lnTo>
                <a:lnTo>
                  <a:pt x="3388225" y="203200"/>
                </a:lnTo>
                <a:close/>
              </a:path>
              <a:path extrusionOk="0" h="2544445" w="4411980">
                <a:moveTo>
                  <a:pt x="3451148" y="203200"/>
                </a:moveTo>
                <a:lnTo>
                  <a:pt x="3424918" y="203200"/>
                </a:lnTo>
                <a:lnTo>
                  <a:pt x="3414563" y="215900"/>
                </a:lnTo>
                <a:lnTo>
                  <a:pt x="3456139" y="215900"/>
                </a:lnTo>
                <a:lnTo>
                  <a:pt x="3451148" y="203200"/>
                </a:lnTo>
                <a:close/>
              </a:path>
              <a:path extrusionOk="0" h="2544445" w="4411980">
                <a:moveTo>
                  <a:pt x="3920304" y="203200"/>
                </a:moveTo>
                <a:lnTo>
                  <a:pt x="3907689" y="203200"/>
                </a:lnTo>
                <a:lnTo>
                  <a:pt x="3910915" y="215900"/>
                </a:lnTo>
                <a:lnTo>
                  <a:pt x="3919555" y="215900"/>
                </a:lnTo>
                <a:lnTo>
                  <a:pt x="3920304" y="203200"/>
                </a:lnTo>
                <a:close/>
              </a:path>
              <a:path extrusionOk="0" h="2544445" w="4411980">
                <a:moveTo>
                  <a:pt x="699147" y="190499"/>
                </a:moveTo>
                <a:lnTo>
                  <a:pt x="692695" y="190499"/>
                </a:lnTo>
                <a:lnTo>
                  <a:pt x="690103" y="203199"/>
                </a:lnTo>
                <a:lnTo>
                  <a:pt x="701969" y="203199"/>
                </a:lnTo>
                <a:lnTo>
                  <a:pt x="699147" y="190499"/>
                </a:lnTo>
                <a:close/>
              </a:path>
              <a:path extrusionOk="0" h="2544445" w="4411980">
                <a:moveTo>
                  <a:pt x="988486" y="190500"/>
                </a:moveTo>
                <a:lnTo>
                  <a:pt x="982438" y="190500"/>
                </a:lnTo>
                <a:lnTo>
                  <a:pt x="985894" y="203200"/>
                </a:lnTo>
                <a:lnTo>
                  <a:pt x="988486" y="190500"/>
                </a:lnTo>
                <a:close/>
              </a:path>
              <a:path extrusionOk="0" h="2544445" w="4411980">
                <a:moveTo>
                  <a:pt x="1017057" y="190500"/>
                </a:moveTo>
                <a:lnTo>
                  <a:pt x="1008935" y="190500"/>
                </a:lnTo>
                <a:lnTo>
                  <a:pt x="1002858" y="203200"/>
                </a:lnTo>
                <a:lnTo>
                  <a:pt x="1008475" y="203200"/>
                </a:lnTo>
                <a:lnTo>
                  <a:pt x="1017057" y="190500"/>
                </a:lnTo>
                <a:close/>
              </a:path>
              <a:path extrusionOk="0" h="2544445" w="4411980">
                <a:moveTo>
                  <a:pt x="1099487" y="177800"/>
                </a:moveTo>
                <a:lnTo>
                  <a:pt x="1053635" y="177800"/>
                </a:lnTo>
                <a:lnTo>
                  <a:pt x="1054039" y="190500"/>
                </a:lnTo>
                <a:lnTo>
                  <a:pt x="1019189" y="190500"/>
                </a:lnTo>
                <a:lnTo>
                  <a:pt x="1020139" y="203200"/>
                </a:lnTo>
                <a:lnTo>
                  <a:pt x="1101172" y="203200"/>
                </a:lnTo>
                <a:lnTo>
                  <a:pt x="1092458" y="190500"/>
                </a:lnTo>
                <a:lnTo>
                  <a:pt x="1099487" y="177800"/>
                </a:lnTo>
                <a:close/>
              </a:path>
              <a:path extrusionOk="0" h="2544445" w="4411980">
                <a:moveTo>
                  <a:pt x="1213887" y="190500"/>
                </a:moveTo>
                <a:lnTo>
                  <a:pt x="1207435" y="190500"/>
                </a:lnTo>
                <a:lnTo>
                  <a:pt x="1204843" y="203200"/>
                </a:lnTo>
                <a:lnTo>
                  <a:pt x="1216709" y="203200"/>
                </a:lnTo>
                <a:lnTo>
                  <a:pt x="1213887" y="190500"/>
                </a:lnTo>
                <a:close/>
              </a:path>
              <a:path extrusionOk="0" h="2544445" w="4411980">
                <a:moveTo>
                  <a:pt x="1839761" y="190500"/>
                </a:moveTo>
                <a:lnTo>
                  <a:pt x="1271780" y="190500"/>
                </a:lnTo>
                <a:lnTo>
                  <a:pt x="1267839" y="203200"/>
                </a:lnTo>
                <a:lnTo>
                  <a:pt x="1828193" y="203200"/>
                </a:lnTo>
                <a:lnTo>
                  <a:pt x="1839761" y="190500"/>
                </a:lnTo>
                <a:close/>
              </a:path>
              <a:path extrusionOk="0" h="2544445" w="4411980">
                <a:moveTo>
                  <a:pt x="1865318" y="190500"/>
                </a:moveTo>
                <a:lnTo>
                  <a:pt x="1839761" y="190500"/>
                </a:lnTo>
                <a:lnTo>
                  <a:pt x="1852819" y="203200"/>
                </a:lnTo>
                <a:lnTo>
                  <a:pt x="1868141" y="203200"/>
                </a:lnTo>
                <a:lnTo>
                  <a:pt x="1865318" y="190500"/>
                </a:lnTo>
                <a:close/>
              </a:path>
              <a:path extrusionOk="0" h="2544445" w="4411980">
                <a:moveTo>
                  <a:pt x="2314679" y="177800"/>
                </a:moveTo>
                <a:lnTo>
                  <a:pt x="2289629" y="177800"/>
                </a:lnTo>
                <a:lnTo>
                  <a:pt x="2285771" y="190500"/>
                </a:lnTo>
                <a:lnTo>
                  <a:pt x="2270440" y="190500"/>
                </a:lnTo>
                <a:lnTo>
                  <a:pt x="2268482" y="203200"/>
                </a:lnTo>
                <a:lnTo>
                  <a:pt x="2307479" y="203200"/>
                </a:lnTo>
                <a:lnTo>
                  <a:pt x="2310658" y="190500"/>
                </a:lnTo>
                <a:lnTo>
                  <a:pt x="2314679" y="177800"/>
                </a:lnTo>
                <a:close/>
              </a:path>
              <a:path extrusionOk="0" h="2544445" w="4411980">
                <a:moveTo>
                  <a:pt x="3185693" y="190500"/>
                </a:moveTo>
                <a:lnTo>
                  <a:pt x="3173078" y="190500"/>
                </a:lnTo>
                <a:lnTo>
                  <a:pt x="3174691" y="203200"/>
                </a:lnTo>
                <a:lnTo>
                  <a:pt x="3184945" y="203200"/>
                </a:lnTo>
                <a:lnTo>
                  <a:pt x="3185693" y="190500"/>
                </a:lnTo>
                <a:close/>
              </a:path>
              <a:path extrusionOk="0" h="2544445" w="4411980">
                <a:moveTo>
                  <a:pt x="3274920" y="190500"/>
                </a:moveTo>
                <a:lnTo>
                  <a:pt x="3266280" y="190500"/>
                </a:lnTo>
                <a:lnTo>
                  <a:pt x="3269736" y="203200"/>
                </a:lnTo>
                <a:lnTo>
                  <a:pt x="3274920" y="190500"/>
                </a:lnTo>
                <a:close/>
              </a:path>
              <a:path extrusionOk="0" h="2544445" w="4411980">
                <a:moveTo>
                  <a:pt x="3380967" y="177800"/>
                </a:moveTo>
                <a:lnTo>
                  <a:pt x="3349574" y="177800"/>
                </a:lnTo>
                <a:lnTo>
                  <a:pt x="3342892" y="190500"/>
                </a:lnTo>
                <a:lnTo>
                  <a:pt x="3334712" y="203200"/>
                </a:lnTo>
                <a:lnTo>
                  <a:pt x="3364781" y="203200"/>
                </a:lnTo>
                <a:lnTo>
                  <a:pt x="3373191" y="190500"/>
                </a:lnTo>
                <a:lnTo>
                  <a:pt x="3381371" y="190500"/>
                </a:lnTo>
                <a:lnTo>
                  <a:pt x="3380967" y="177800"/>
                </a:lnTo>
                <a:close/>
              </a:path>
              <a:path extrusionOk="0" h="2544445" w="4411980">
                <a:moveTo>
                  <a:pt x="3410575" y="190500"/>
                </a:moveTo>
                <a:lnTo>
                  <a:pt x="3397960" y="190500"/>
                </a:lnTo>
                <a:lnTo>
                  <a:pt x="3399573" y="203200"/>
                </a:lnTo>
                <a:lnTo>
                  <a:pt x="3409826" y="203200"/>
                </a:lnTo>
                <a:lnTo>
                  <a:pt x="3410575" y="190500"/>
                </a:lnTo>
                <a:close/>
              </a:path>
              <a:path extrusionOk="0" h="2544445" w="4411980">
                <a:moveTo>
                  <a:pt x="731635" y="177799"/>
                </a:moveTo>
                <a:lnTo>
                  <a:pt x="713382" y="177799"/>
                </a:lnTo>
                <a:lnTo>
                  <a:pt x="707194" y="190499"/>
                </a:lnTo>
                <a:lnTo>
                  <a:pt x="720164" y="190499"/>
                </a:lnTo>
                <a:lnTo>
                  <a:pt x="731635" y="177799"/>
                </a:lnTo>
                <a:close/>
              </a:path>
              <a:path extrusionOk="0" h="2544445" w="4411980">
                <a:moveTo>
                  <a:pt x="804099" y="177799"/>
                </a:moveTo>
                <a:lnTo>
                  <a:pt x="795056" y="177799"/>
                </a:lnTo>
                <a:lnTo>
                  <a:pt x="794364" y="190499"/>
                </a:lnTo>
                <a:lnTo>
                  <a:pt x="806922" y="190499"/>
                </a:lnTo>
                <a:lnTo>
                  <a:pt x="804099" y="177799"/>
                </a:lnTo>
                <a:close/>
              </a:path>
              <a:path extrusionOk="0" h="2544445" w="4411980">
                <a:moveTo>
                  <a:pt x="1025813" y="177800"/>
                </a:moveTo>
                <a:lnTo>
                  <a:pt x="1006516" y="177800"/>
                </a:lnTo>
                <a:lnTo>
                  <a:pt x="1014350" y="190500"/>
                </a:lnTo>
                <a:lnTo>
                  <a:pt x="1030133" y="190500"/>
                </a:lnTo>
                <a:lnTo>
                  <a:pt x="1025813" y="177800"/>
                </a:lnTo>
                <a:close/>
              </a:path>
              <a:path extrusionOk="0" h="2544445" w="4411980">
                <a:moveTo>
                  <a:pt x="1043555" y="177800"/>
                </a:moveTo>
                <a:lnTo>
                  <a:pt x="1035433" y="177800"/>
                </a:lnTo>
                <a:lnTo>
                  <a:pt x="1037161" y="190500"/>
                </a:lnTo>
                <a:lnTo>
                  <a:pt x="1052483" y="190500"/>
                </a:lnTo>
                <a:lnTo>
                  <a:pt x="1043555" y="177800"/>
                </a:lnTo>
                <a:close/>
              </a:path>
              <a:path extrusionOk="0" h="2544445" w="4411980">
                <a:moveTo>
                  <a:pt x="1127044" y="177800"/>
                </a:moveTo>
                <a:lnTo>
                  <a:pt x="1099487" y="177800"/>
                </a:lnTo>
                <a:lnTo>
                  <a:pt x="1106169" y="190500"/>
                </a:lnTo>
                <a:lnTo>
                  <a:pt x="1119468" y="190500"/>
                </a:lnTo>
                <a:lnTo>
                  <a:pt x="1127044" y="177800"/>
                </a:lnTo>
                <a:close/>
              </a:path>
              <a:path extrusionOk="0" h="2544445" w="4411980">
                <a:moveTo>
                  <a:pt x="1840545" y="177800"/>
                </a:moveTo>
                <a:lnTo>
                  <a:pt x="1228130" y="177800"/>
                </a:lnTo>
                <a:lnTo>
                  <a:pt x="1249889" y="190500"/>
                </a:lnTo>
                <a:lnTo>
                  <a:pt x="1846288" y="190500"/>
                </a:lnTo>
                <a:lnTo>
                  <a:pt x="1840545" y="177800"/>
                </a:lnTo>
                <a:close/>
              </a:path>
              <a:path extrusionOk="0" h="2544445" w="4411980">
                <a:moveTo>
                  <a:pt x="2360554" y="166362"/>
                </a:moveTo>
                <a:lnTo>
                  <a:pt x="2352179" y="190500"/>
                </a:lnTo>
                <a:lnTo>
                  <a:pt x="2383918" y="190500"/>
                </a:lnTo>
                <a:lnTo>
                  <a:pt x="2384897" y="177800"/>
                </a:lnTo>
                <a:lnTo>
                  <a:pt x="2372354" y="177800"/>
                </a:lnTo>
                <a:lnTo>
                  <a:pt x="2360554" y="166362"/>
                </a:lnTo>
                <a:close/>
              </a:path>
              <a:path extrusionOk="0" h="2544445" w="4411980">
                <a:moveTo>
                  <a:pt x="3197848" y="177800"/>
                </a:moveTo>
                <a:lnTo>
                  <a:pt x="3188804" y="177800"/>
                </a:lnTo>
                <a:lnTo>
                  <a:pt x="3188113" y="190500"/>
                </a:lnTo>
                <a:lnTo>
                  <a:pt x="3200670" y="190500"/>
                </a:lnTo>
                <a:lnTo>
                  <a:pt x="3197848" y="177800"/>
                </a:lnTo>
                <a:close/>
              </a:path>
              <a:path extrusionOk="0" h="2544445" w="4411980">
                <a:moveTo>
                  <a:pt x="747821" y="165099"/>
                </a:moveTo>
                <a:lnTo>
                  <a:pt x="735667" y="165099"/>
                </a:lnTo>
                <a:lnTo>
                  <a:pt x="723339" y="177799"/>
                </a:lnTo>
                <a:lnTo>
                  <a:pt x="741024" y="177799"/>
                </a:lnTo>
                <a:lnTo>
                  <a:pt x="747821" y="165099"/>
                </a:lnTo>
                <a:close/>
              </a:path>
              <a:path extrusionOk="0" h="2544445" w="4411980">
                <a:moveTo>
                  <a:pt x="857481" y="152399"/>
                </a:moveTo>
                <a:lnTo>
                  <a:pt x="839430" y="152399"/>
                </a:lnTo>
                <a:lnTo>
                  <a:pt x="848108" y="165099"/>
                </a:lnTo>
                <a:lnTo>
                  <a:pt x="861313" y="177799"/>
                </a:lnTo>
                <a:lnTo>
                  <a:pt x="869752" y="177799"/>
                </a:lnTo>
                <a:lnTo>
                  <a:pt x="863258" y="165099"/>
                </a:lnTo>
                <a:lnTo>
                  <a:pt x="857481" y="152399"/>
                </a:lnTo>
                <a:close/>
              </a:path>
              <a:path extrusionOk="0" h="2544445" w="4411980">
                <a:moveTo>
                  <a:pt x="917289" y="165100"/>
                </a:moveTo>
                <a:lnTo>
                  <a:pt x="897474" y="165099"/>
                </a:lnTo>
                <a:lnTo>
                  <a:pt x="902957" y="177800"/>
                </a:lnTo>
                <a:lnTo>
                  <a:pt x="915561" y="177800"/>
                </a:lnTo>
                <a:lnTo>
                  <a:pt x="917289" y="165100"/>
                </a:lnTo>
                <a:close/>
              </a:path>
              <a:path extrusionOk="0" h="2544445" w="4411980">
                <a:moveTo>
                  <a:pt x="981043" y="165100"/>
                </a:moveTo>
                <a:lnTo>
                  <a:pt x="953694" y="165100"/>
                </a:lnTo>
                <a:lnTo>
                  <a:pt x="961010" y="177800"/>
                </a:lnTo>
                <a:lnTo>
                  <a:pt x="971897" y="177800"/>
                </a:lnTo>
                <a:lnTo>
                  <a:pt x="981043" y="165100"/>
                </a:lnTo>
                <a:close/>
              </a:path>
              <a:path extrusionOk="0" h="2544445" w="4411980">
                <a:moveTo>
                  <a:pt x="1153529" y="165100"/>
                </a:moveTo>
                <a:lnTo>
                  <a:pt x="1038082" y="165100"/>
                </a:lnTo>
                <a:lnTo>
                  <a:pt x="1046377" y="177800"/>
                </a:lnTo>
                <a:lnTo>
                  <a:pt x="1147838" y="177800"/>
                </a:lnTo>
                <a:lnTo>
                  <a:pt x="1153529" y="165100"/>
                </a:lnTo>
                <a:close/>
              </a:path>
              <a:path extrusionOk="0" h="2544445" w="4411980">
                <a:moveTo>
                  <a:pt x="1840607" y="165100"/>
                </a:moveTo>
                <a:lnTo>
                  <a:pt x="1225263" y="165100"/>
                </a:lnTo>
                <a:lnTo>
                  <a:pt x="1213138" y="177800"/>
                </a:lnTo>
                <a:lnTo>
                  <a:pt x="1839224" y="177800"/>
                </a:lnTo>
                <a:lnTo>
                  <a:pt x="1840607" y="165100"/>
                </a:lnTo>
                <a:close/>
              </a:path>
              <a:path extrusionOk="0" h="2544445" w="4411980">
                <a:moveTo>
                  <a:pt x="1878567" y="165100"/>
                </a:moveTo>
                <a:lnTo>
                  <a:pt x="1869524" y="165100"/>
                </a:lnTo>
                <a:lnTo>
                  <a:pt x="1868775" y="177800"/>
                </a:lnTo>
                <a:lnTo>
                  <a:pt x="1881390" y="177800"/>
                </a:lnTo>
                <a:lnTo>
                  <a:pt x="1878567" y="165100"/>
                </a:lnTo>
                <a:close/>
              </a:path>
              <a:path extrusionOk="0" h="2544445" w="4411980">
                <a:moveTo>
                  <a:pt x="2323262" y="165100"/>
                </a:moveTo>
                <a:lnTo>
                  <a:pt x="2276601" y="165100"/>
                </a:lnTo>
                <a:lnTo>
                  <a:pt x="2272766" y="177800"/>
                </a:lnTo>
                <a:lnTo>
                  <a:pt x="2319046" y="177800"/>
                </a:lnTo>
                <a:lnTo>
                  <a:pt x="2323262" y="165100"/>
                </a:lnTo>
                <a:close/>
              </a:path>
              <a:path extrusionOk="0" h="2544445" w="4411980">
                <a:moveTo>
                  <a:pt x="3222847" y="165100"/>
                </a:moveTo>
                <a:lnTo>
                  <a:pt x="3213804" y="165100"/>
                </a:lnTo>
                <a:lnTo>
                  <a:pt x="3213112" y="177800"/>
                </a:lnTo>
                <a:lnTo>
                  <a:pt x="3225670" y="177800"/>
                </a:lnTo>
                <a:lnTo>
                  <a:pt x="3222847" y="165100"/>
                </a:lnTo>
                <a:close/>
              </a:path>
              <a:path extrusionOk="0" h="2544445" w="4411980">
                <a:moveTo>
                  <a:pt x="3358617" y="139700"/>
                </a:moveTo>
                <a:lnTo>
                  <a:pt x="3329761" y="139700"/>
                </a:lnTo>
                <a:lnTo>
                  <a:pt x="3324286" y="152400"/>
                </a:lnTo>
                <a:lnTo>
                  <a:pt x="3317431" y="165100"/>
                </a:lnTo>
                <a:lnTo>
                  <a:pt x="3311844" y="177800"/>
                </a:lnTo>
                <a:lnTo>
                  <a:pt x="3320254" y="177800"/>
                </a:lnTo>
                <a:lnTo>
                  <a:pt x="3330565" y="165100"/>
                </a:lnTo>
                <a:lnTo>
                  <a:pt x="3368960" y="165100"/>
                </a:lnTo>
                <a:lnTo>
                  <a:pt x="3373285" y="152400"/>
                </a:lnTo>
                <a:lnTo>
                  <a:pt x="3366797" y="152400"/>
                </a:lnTo>
                <a:lnTo>
                  <a:pt x="3358617" y="139700"/>
                </a:lnTo>
                <a:close/>
              </a:path>
              <a:path extrusionOk="0" h="2544445" w="4411980">
                <a:moveTo>
                  <a:pt x="2360992" y="165100"/>
                </a:moveTo>
                <a:lnTo>
                  <a:pt x="2359251" y="165100"/>
                </a:lnTo>
                <a:lnTo>
                  <a:pt x="2360554" y="166362"/>
                </a:lnTo>
                <a:lnTo>
                  <a:pt x="2360992" y="165100"/>
                </a:lnTo>
                <a:close/>
              </a:path>
              <a:path extrusionOk="0" h="2544445" w="4411980">
                <a:moveTo>
                  <a:pt x="1007380" y="152400"/>
                </a:moveTo>
                <a:lnTo>
                  <a:pt x="943441" y="152400"/>
                </a:lnTo>
                <a:lnTo>
                  <a:pt x="954501" y="165100"/>
                </a:lnTo>
                <a:lnTo>
                  <a:pt x="1000468" y="165100"/>
                </a:lnTo>
                <a:lnTo>
                  <a:pt x="1007380" y="152400"/>
                </a:lnTo>
                <a:close/>
              </a:path>
              <a:path extrusionOk="0" h="2544445" w="4411980">
                <a:moveTo>
                  <a:pt x="1051670" y="152400"/>
                </a:moveTo>
                <a:lnTo>
                  <a:pt x="1016251" y="152400"/>
                </a:lnTo>
                <a:lnTo>
                  <a:pt x="1020075" y="165100"/>
                </a:lnTo>
                <a:lnTo>
                  <a:pt x="1071859" y="165100"/>
                </a:lnTo>
                <a:lnTo>
                  <a:pt x="1051670" y="152400"/>
                </a:lnTo>
                <a:close/>
              </a:path>
              <a:path extrusionOk="0" h="2544445" w="4411980">
                <a:moveTo>
                  <a:pt x="1168553" y="152400"/>
                </a:moveTo>
                <a:lnTo>
                  <a:pt x="1085605" y="152400"/>
                </a:lnTo>
                <a:lnTo>
                  <a:pt x="1071859" y="165100"/>
                </a:lnTo>
                <a:lnTo>
                  <a:pt x="1165731" y="165100"/>
                </a:lnTo>
                <a:lnTo>
                  <a:pt x="1168553" y="152400"/>
                </a:lnTo>
                <a:close/>
              </a:path>
              <a:path extrusionOk="0" h="2544445" w="4411980">
                <a:moveTo>
                  <a:pt x="1832370" y="152400"/>
                </a:moveTo>
                <a:lnTo>
                  <a:pt x="1257031" y="152400"/>
                </a:lnTo>
                <a:lnTo>
                  <a:pt x="1255361" y="165100"/>
                </a:lnTo>
                <a:lnTo>
                  <a:pt x="1836287" y="165100"/>
                </a:lnTo>
                <a:lnTo>
                  <a:pt x="1832370" y="152400"/>
                </a:lnTo>
                <a:close/>
              </a:path>
              <a:path extrusionOk="0" h="2544445" w="4411980">
                <a:moveTo>
                  <a:pt x="2239046" y="152400"/>
                </a:moveTo>
                <a:lnTo>
                  <a:pt x="2226719" y="152400"/>
                </a:lnTo>
                <a:lnTo>
                  <a:pt x="2232566" y="165100"/>
                </a:lnTo>
                <a:lnTo>
                  <a:pt x="2240523" y="165100"/>
                </a:lnTo>
                <a:lnTo>
                  <a:pt x="2239046" y="152400"/>
                </a:lnTo>
                <a:close/>
              </a:path>
              <a:path extrusionOk="0" h="2544445" w="4411980">
                <a:moveTo>
                  <a:pt x="2275172" y="152400"/>
                </a:moveTo>
                <a:lnTo>
                  <a:pt x="2246535" y="152400"/>
                </a:lnTo>
                <a:lnTo>
                  <a:pt x="2252648" y="165100"/>
                </a:lnTo>
                <a:lnTo>
                  <a:pt x="2266062" y="165100"/>
                </a:lnTo>
                <a:lnTo>
                  <a:pt x="2275172" y="152400"/>
                </a:lnTo>
                <a:close/>
              </a:path>
              <a:path extrusionOk="0" h="2544445" w="4411980">
                <a:moveTo>
                  <a:pt x="2340716" y="152400"/>
                </a:moveTo>
                <a:lnTo>
                  <a:pt x="2297110" y="152400"/>
                </a:lnTo>
                <a:lnTo>
                  <a:pt x="2292387" y="165100"/>
                </a:lnTo>
                <a:lnTo>
                  <a:pt x="2345727" y="165100"/>
                </a:lnTo>
                <a:lnTo>
                  <a:pt x="2340716" y="152400"/>
                </a:lnTo>
                <a:close/>
              </a:path>
              <a:path extrusionOk="0" h="2544445" w="4411980">
                <a:moveTo>
                  <a:pt x="2420381" y="152400"/>
                </a:moveTo>
                <a:lnTo>
                  <a:pt x="2408514" y="152400"/>
                </a:lnTo>
                <a:lnTo>
                  <a:pt x="2411740" y="165100"/>
                </a:lnTo>
                <a:lnTo>
                  <a:pt x="2415196" y="165100"/>
                </a:lnTo>
                <a:lnTo>
                  <a:pt x="2420381" y="152400"/>
                </a:lnTo>
                <a:close/>
              </a:path>
              <a:path extrusionOk="0" h="2544445" w="4411980">
                <a:moveTo>
                  <a:pt x="3237824" y="152400"/>
                </a:moveTo>
                <a:lnTo>
                  <a:pt x="3232064" y="152400"/>
                </a:lnTo>
                <a:lnTo>
                  <a:pt x="3228780" y="165100"/>
                </a:lnTo>
                <a:lnTo>
                  <a:pt x="3240647" y="165100"/>
                </a:lnTo>
                <a:lnTo>
                  <a:pt x="3237824" y="152400"/>
                </a:lnTo>
                <a:close/>
              </a:path>
              <a:path extrusionOk="0" h="2544445" w="4411980">
                <a:moveTo>
                  <a:pt x="3397787" y="152400"/>
                </a:moveTo>
                <a:lnTo>
                  <a:pt x="3391970" y="152400"/>
                </a:lnTo>
                <a:lnTo>
                  <a:pt x="3388744" y="165100"/>
                </a:lnTo>
                <a:lnTo>
                  <a:pt x="3400610" y="165100"/>
                </a:lnTo>
                <a:lnTo>
                  <a:pt x="3397787" y="152400"/>
                </a:lnTo>
                <a:close/>
              </a:path>
              <a:path extrusionOk="0" h="2544445" w="4411980">
                <a:moveTo>
                  <a:pt x="840139" y="139699"/>
                </a:moveTo>
                <a:lnTo>
                  <a:pt x="809687" y="139699"/>
                </a:lnTo>
                <a:lnTo>
                  <a:pt x="811991" y="152399"/>
                </a:lnTo>
                <a:lnTo>
                  <a:pt x="849534" y="152399"/>
                </a:lnTo>
                <a:lnTo>
                  <a:pt x="840139" y="139699"/>
                </a:lnTo>
                <a:close/>
              </a:path>
              <a:path extrusionOk="0" h="2544445" w="4411980">
                <a:moveTo>
                  <a:pt x="1025467" y="139700"/>
                </a:moveTo>
                <a:lnTo>
                  <a:pt x="971897" y="139700"/>
                </a:lnTo>
                <a:lnTo>
                  <a:pt x="945284" y="152400"/>
                </a:lnTo>
                <a:lnTo>
                  <a:pt x="1033414" y="152400"/>
                </a:lnTo>
                <a:lnTo>
                  <a:pt x="1025467" y="139700"/>
                </a:lnTo>
                <a:close/>
              </a:path>
              <a:path extrusionOk="0" h="2544445" w="4411980">
                <a:moveTo>
                  <a:pt x="1144418" y="139700"/>
                </a:moveTo>
                <a:lnTo>
                  <a:pt x="1089716" y="139700"/>
                </a:lnTo>
                <a:lnTo>
                  <a:pt x="1089991" y="152400"/>
                </a:lnTo>
                <a:lnTo>
                  <a:pt x="1140169" y="152400"/>
                </a:lnTo>
                <a:lnTo>
                  <a:pt x="1144418" y="139700"/>
                </a:lnTo>
                <a:close/>
              </a:path>
              <a:path extrusionOk="0" h="2544445" w="4411980">
                <a:moveTo>
                  <a:pt x="1846389" y="114300"/>
                </a:moveTo>
                <a:lnTo>
                  <a:pt x="1305051" y="114300"/>
                </a:lnTo>
                <a:lnTo>
                  <a:pt x="1304369" y="127000"/>
                </a:lnTo>
                <a:lnTo>
                  <a:pt x="1297181" y="139700"/>
                </a:lnTo>
                <a:lnTo>
                  <a:pt x="1291355" y="152400"/>
                </a:lnTo>
                <a:lnTo>
                  <a:pt x="1851551" y="152400"/>
                </a:lnTo>
                <a:lnTo>
                  <a:pt x="1857484" y="139700"/>
                </a:lnTo>
                <a:lnTo>
                  <a:pt x="1857484" y="127000"/>
                </a:lnTo>
                <a:lnTo>
                  <a:pt x="1852227" y="127000"/>
                </a:lnTo>
                <a:lnTo>
                  <a:pt x="1846389" y="114300"/>
                </a:lnTo>
                <a:close/>
              </a:path>
              <a:path extrusionOk="0" h="2544445" w="4411980">
                <a:moveTo>
                  <a:pt x="2337144" y="139700"/>
                </a:moveTo>
                <a:lnTo>
                  <a:pt x="2239507" y="139700"/>
                </a:lnTo>
                <a:lnTo>
                  <a:pt x="2234841" y="152400"/>
                </a:lnTo>
                <a:lnTo>
                  <a:pt x="2341004" y="152400"/>
                </a:lnTo>
                <a:lnTo>
                  <a:pt x="2337144" y="139700"/>
                </a:lnTo>
                <a:close/>
              </a:path>
              <a:path extrusionOk="0" h="2544445" w="4411980">
                <a:moveTo>
                  <a:pt x="2445783" y="139700"/>
                </a:moveTo>
                <a:lnTo>
                  <a:pt x="2432189" y="139700"/>
                </a:lnTo>
                <a:lnTo>
                  <a:pt x="2436509" y="152400"/>
                </a:lnTo>
                <a:lnTo>
                  <a:pt x="2453041" y="152400"/>
                </a:lnTo>
                <a:lnTo>
                  <a:pt x="2445783" y="139700"/>
                </a:lnTo>
                <a:close/>
              </a:path>
              <a:path extrusionOk="0" h="2544445" w="4411980">
                <a:moveTo>
                  <a:pt x="3303218" y="114300"/>
                </a:moveTo>
                <a:lnTo>
                  <a:pt x="3298271" y="114300"/>
                </a:lnTo>
                <a:lnTo>
                  <a:pt x="3291164" y="127000"/>
                </a:lnTo>
                <a:lnTo>
                  <a:pt x="3281948" y="139700"/>
                </a:lnTo>
                <a:lnTo>
                  <a:pt x="3258119" y="139700"/>
                </a:lnTo>
                <a:lnTo>
                  <a:pt x="3269743" y="152400"/>
                </a:lnTo>
                <a:lnTo>
                  <a:pt x="3304429" y="152400"/>
                </a:lnTo>
                <a:lnTo>
                  <a:pt x="3305853" y="139700"/>
                </a:lnTo>
                <a:lnTo>
                  <a:pt x="3305810" y="127000"/>
                </a:lnTo>
                <a:lnTo>
                  <a:pt x="3303218" y="114300"/>
                </a:lnTo>
                <a:close/>
              </a:path>
              <a:path extrusionOk="0" h="2544445" w="4411980">
                <a:moveTo>
                  <a:pt x="813431" y="126999"/>
                </a:moveTo>
                <a:lnTo>
                  <a:pt x="797821" y="126999"/>
                </a:lnTo>
                <a:lnTo>
                  <a:pt x="796611" y="139699"/>
                </a:lnTo>
                <a:lnTo>
                  <a:pt x="821323" y="139699"/>
                </a:lnTo>
                <a:lnTo>
                  <a:pt x="813431" y="126999"/>
                </a:lnTo>
                <a:close/>
              </a:path>
              <a:path extrusionOk="0" h="2544445" w="4411980">
                <a:moveTo>
                  <a:pt x="1016885" y="127000"/>
                </a:moveTo>
                <a:lnTo>
                  <a:pt x="935583" y="126999"/>
                </a:lnTo>
                <a:lnTo>
                  <a:pt x="947991" y="139700"/>
                </a:lnTo>
                <a:lnTo>
                  <a:pt x="1021550" y="139700"/>
                </a:lnTo>
                <a:lnTo>
                  <a:pt x="1016885" y="127000"/>
                </a:lnTo>
                <a:close/>
              </a:path>
              <a:path extrusionOk="0" h="2544445" w="4411980">
                <a:moveTo>
                  <a:pt x="1217481" y="114300"/>
                </a:moveTo>
                <a:lnTo>
                  <a:pt x="1032956" y="114300"/>
                </a:lnTo>
                <a:lnTo>
                  <a:pt x="1038667" y="127000"/>
                </a:lnTo>
                <a:lnTo>
                  <a:pt x="1051943" y="139700"/>
                </a:lnTo>
                <a:lnTo>
                  <a:pt x="1168035" y="139700"/>
                </a:lnTo>
                <a:lnTo>
                  <a:pt x="1172125" y="127000"/>
                </a:lnTo>
                <a:lnTo>
                  <a:pt x="1212677" y="127000"/>
                </a:lnTo>
                <a:lnTo>
                  <a:pt x="1217481" y="114300"/>
                </a:lnTo>
                <a:close/>
              </a:path>
              <a:path extrusionOk="0" h="2544445" w="4411980">
                <a:moveTo>
                  <a:pt x="1891355" y="127000"/>
                </a:moveTo>
                <a:lnTo>
                  <a:pt x="1878740" y="127000"/>
                </a:lnTo>
                <a:lnTo>
                  <a:pt x="1881966" y="139700"/>
                </a:lnTo>
                <a:lnTo>
                  <a:pt x="1890606" y="139700"/>
                </a:lnTo>
                <a:lnTo>
                  <a:pt x="1891355" y="127000"/>
                </a:lnTo>
                <a:close/>
              </a:path>
              <a:path extrusionOk="0" h="2544445" w="4411980">
                <a:moveTo>
                  <a:pt x="2232365" y="127000"/>
                </a:moveTo>
                <a:lnTo>
                  <a:pt x="2227353" y="127000"/>
                </a:lnTo>
                <a:lnTo>
                  <a:pt x="2229600" y="139700"/>
                </a:lnTo>
                <a:lnTo>
                  <a:pt x="2232365" y="127000"/>
                </a:lnTo>
                <a:close/>
              </a:path>
              <a:path extrusionOk="0" h="2544445" w="4411980">
                <a:moveTo>
                  <a:pt x="2264061" y="114300"/>
                </a:moveTo>
                <a:lnTo>
                  <a:pt x="2256984" y="114300"/>
                </a:lnTo>
                <a:lnTo>
                  <a:pt x="2243043" y="127000"/>
                </a:lnTo>
                <a:lnTo>
                  <a:pt x="2243486" y="139700"/>
                </a:lnTo>
                <a:lnTo>
                  <a:pt x="2249991" y="139700"/>
                </a:lnTo>
                <a:lnTo>
                  <a:pt x="2259495" y="127000"/>
                </a:lnTo>
                <a:lnTo>
                  <a:pt x="2264721" y="127000"/>
                </a:lnTo>
                <a:lnTo>
                  <a:pt x="2264061" y="114300"/>
                </a:lnTo>
                <a:close/>
              </a:path>
              <a:path extrusionOk="0" h="2544445" w="4411980">
                <a:moveTo>
                  <a:pt x="2298505" y="127000"/>
                </a:moveTo>
                <a:lnTo>
                  <a:pt x="2277007" y="127000"/>
                </a:lnTo>
                <a:lnTo>
                  <a:pt x="2271419" y="139700"/>
                </a:lnTo>
                <a:lnTo>
                  <a:pt x="2305751" y="139700"/>
                </a:lnTo>
                <a:lnTo>
                  <a:pt x="2298505" y="127000"/>
                </a:lnTo>
                <a:close/>
              </a:path>
              <a:path extrusionOk="0" h="2544445" w="4411980">
                <a:moveTo>
                  <a:pt x="2330219" y="127000"/>
                </a:moveTo>
                <a:lnTo>
                  <a:pt x="2327409" y="127000"/>
                </a:lnTo>
                <a:lnTo>
                  <a:pt x="2312433" y="139700"/>
                </a:lnTo>
                <a:lnTo>
                  <a:pt x="2326027" y="139700"/>
                </a:lnTo>
                <a:lnTo>
                  <a:pt x="2330219" y="127000"/>
                </a:lnTo>
                <a:close/>
              </a:path>
              <a:path extrusionOk="0" h="2544445" w="4411980">
                <a:moveTo>
                  <a:pt x="2422857" y="114300"/>
                </a:moveTo>
                <a:lnTo>
                  <a:pt x="2363469" y="114300"/>
                </a:lnTo>
                <a:lnTo>
                  <a:pt x="2354022" y="127000"/>
                </a:lnTo>
                <a:lnTo>
                  <a:pt x="2345905" y="127000"/>
                </a:lnTo>
                <a:lnTo>
                  <a:pt x="2375157" y="139700"/>
                </a:lnTo>
                <a:lnTo>
                  <a:pt x="2394277" y="139700"/>
                </a:lnTo>
                <a:lnTo>
                  <a:pt x="2404885" y="127000"/>
                </a:lnTo>
                <a:lnTo>
                  <a:pt x="2422857" y="114300"/>
                </a:lnTo>
                <a:close/>
              </a:path>
              <a:path extrusionOk="0" h="2544445" w="4411980">
                <a:moveTo>
                  <a:pt x="3276648" y="114300"/>
                </a:moveTo>
                <a:lnTo>
                  <a:pt x="3242272" y="114300"/>
                </a:lnTo>
                <a:lnTo>
                  <a:pt x="3234771" y="127000"/>
                </a:lnTo>
                <a:lnTo>
                  <a:pt x="3217951" y="127000"/>
                </a:lnTo>
                <a:lnTo>
                  <a:pt x="3246176" y="139700"/>
                </a:lnTo>
                <a:lnTo>
                  <a:pt x="3281948" y="139700"/>
                </a:lnTo>
                <a:lnTo>
                  <a:pt x="3278837" y="127000"/>
                </a:lnTo>
                <a:lnTo>
                  <a:pt x="3276648" y="114300"/>
                </a:lnTo>
                <a:close/>
              </a:path>
              <a:path extrusionOk="0" h="2544445" w="4411980">
                <a:moveTo>
                  <a:pt x="877773" y="114299"/>
                </a:moveTo>
                <a:lnTo>
                  <a:pt x="864525" y="114299"/>
                </a:lnTo>
                <a:lnTo>
                  <a:pt x="864986" y="126999"/>
                </a:lnTo>
                <a:lnTo>
                  <a:pt x="881172" y="126999"/>
                </a:lnTo>
                <a:lnTo>
                  <a:pt x="877773" y="114299"/>
                </a:lnTo>
                <a:close/>
              </a:path>
              <a:path extrusionOk="0" h="2544445" w="4411980">
                <a:moveTo>
                  <a:pt x="1009627" y="114300"/>
                </a:moveTo>
                <a:lnTo>
                  <a:pt x="922710" y="114299"/>
                </a:lnTo>
                <a:lnTo>
                  <a:pt x="926743" y="126999"/>
                </a:lnTo>
                <a:lnTo>
                  <a:pt x="1012161" y="127000"/>
                </a:lnTo>
                <a:lnTo>
                  <a:pt x="1009627" y="114300"/>
                </a:lnTo>
                <a:close/>
              </a:path>
              <a:path extrusionOk="0" h="2544445" w="4411980">
                <a:moveTo>
                  <a:pt x="1287042" y="114300"/>
                </a:moveTo>
                <a:lnTo>
                  <a:pt x="1266421" y="114300"/>
                </a:lnTo>
                <a:lnTo>
                  <a:pt x="1269128" y="127000"/>
                </a:lnTo>
                <a:lnTo>
                  <a:pt x="1278460" y="127000"/>
                </a:lnTo>
                <a:lnTo>
                  <a:pt x="1287042" y="114300"/>
                </a:lnTo>
                <a:close/>
              </a:path>
              <a:path extrusionOk="0" h="2544445" w="4411980">
                <a:moveTo>
                  <a:pt x="1873671" y="114300"/>
                </a:moveTo>
                <a:lnTo>
                  <a:pt x="1862035" y="114300"/>
                </a:lnTo>
                <a:lnTo>
                  <a:pt x="1852227" y="127000"/>
                </a:lnTo>
                <a:lnTo>
                  <a:pt x="1861459" y="127000"/>
                </a:lnTo>
                <a:lnTo>
                  <a:pt x="1873671" y="114300"/>
                </a:lnTo>
                <a:close/>
              </a:path>
              <a:path extrusionOk="0" h="2544445" w="4411980">
                <a:moveTo>
                  <a:pt x="2354991" y="114300"/>
                </a:moveTo>
                <a:lnTo>
                  <a:pt x="2322628" y="114300"/>
                </a:lnTo>
                <a:lnTo>
                  <a:pt x="2327870" y="127000"/>
                </a:lnTo>
                <a:lnTo>
                  <a:pt x="2354022" y="127000"/>
                </a:lnTo>
                <a:lnTo>
                  <a:pt x="2354991" y="114300"/>
                </a:lnTo>
                <a:close/>
              </a:path>
              <a:path extrusionOk="0" h="2544445" w="4411980">
                <a:moveTo>
                  <a:pt x="2499700" y="114300"/>
                </a:moveTo>
                <a:lnTo>
                  <a:pt x="2479884" y="114300"/>
                </a:lnTo>
                <a:lnTo>
                  <a:pt x="2483686" y="127000"/>
                </a:lnTo>
                <a:lnTo>
                  <a:pt x="2495783" y="127000"/>
                </a:lnTo>
                <a:lnTo>
                  <a:pt x="2499700" y="114300"/>
                </a:lnTo>
                <a:close/>
              </a:path>
              <a:path extrusionOk="0" h="2544445" w="4411980">
                <a:moveTo>
                  <a:pt x="2547625" y="114300"/>
                </a:moveTo>
                <a:lnTo>
                  <a:pt x="2538409" y="114300"/>
                </a:lnTo>
                <a:lnTo>
                  <a:pt x="2541635" y="127000"/>
                </a:lnTo>
                <a:lnTo>
                  <a:pt x="2545033" y="127000"/>
                </a:lnTo>
                <a:lnTo>
                  <a:pt x="2547625" y="114300"/>
                </a:lnTo>
                <a:close/>
              </a:path>
              <a:path extrusionOk="0" h="2544445" w="4411980">
                <a:moveTo>
                  <a:pt x="2692900" y="114300"/>
                </a:moveTo>
                <a:lnTo>
                  <a:pt x="2677923" y="114300"/>
                </a:lnTo>
                <a:lnTo>
                  <a:pt x="2684893" y="127000"/>
                </a:lnTo>
                <a:lnTo>
                  <a:pt x="2692900" y="114300"/>
                </a:lnTo>
                <a:close/>
              </a:path>
              <a:path extrusionOk="0" h="2544445" w="4411980">
                <a:moveTo>
                  <a:pt x="2722681" y="114300"/>
                </a:moveTo>
                <a:lnTo>
                  <a:pt x="2702635" y="114300"/>
                </a:lnTo>
                <a:lnTo>
                  <a:pt x="2704133" y="127000"/>
                </a:lnTo>
                <a:lnTo>
                  <a:pt x="2727923" y="127000"/>
                </a:lnTo>
                <a:lnTo>
                  <a:pt x="2722681" y="114300"/>
                </a:lnTo>
                <a:close/>
              </a:path>
              <a:path extrusionOk="0" h="2544445" w="4411980">
                <a:moveTo>
                  <a:pt x="2825099" y="114300"/>
                </a:moveTo>
                <a:lnTo>
                  <a:pt x="2813233" y="114300"/>
                </a:lnTo>
                <a:lnTo>
                  <a:pt x="2816458" y="127000"/>
                </a:lnTo>
                <a:lnTo>
                  <a:pt x="2819915" y="127000"/>
                </a:lnTo>
                <a:lnTo>
                  <a:pt x="2825099" y="114300"/>
                </a:lnTo>
                <a:close/>
              </a:path>
              <a:path extrusionOk="0" h="2544445" w="4411980">
                <a:moveTo>
                  <a:pt x="3236730" y="114300"/>
                </a:moveTo>
                <a:lnTo>
                  <a:pt x="3212594" y="114300"/>
                </a:lnTo>
                <a:lnTo>
                  <a:pt x="3221407" y="127000"/>
                </a:lnTo>
                <a:lnTo>
                  <a:pt x="3230508" y="127000"/>
                </a:lnTo>
                <a:lnTo>
                  <a:pt x="3236730" y="114300"/>
                </a:lnTo>
                <a:close/>
              </a:path>
              <a:path extrusionOk="0" h="2544445" w="4411980">
                <a:moveTo>
                  <a:pt x="1004183" y="101600"/>
                </a:moveTo>
                <a:lnTo>
                  <a:pt x="933303" y="101599"/>
                </a:lnTo>
                <a:lnTo>
                  <a:pt x="927888" y="114299"/>
                </a:lnTo>
                <a:lnTo>
                  <a:pt x="1009857" y="114300"/>
                </a:lnTo>
                <a:lnTo>
                  <a:pt x="1004183" y="101600"/>
                </a:lnTo>
                <a:close/>
              </a:path>
              <a:path extrusionOk="0" h="2544445" w="4411980">
                <a:moveTo>
                  <a:pt x="1012219" y="101600"/>
                </a:moveTo>
                <a:lnTo>
                  <a:pt x="1009857" y="114300"/>
                </a:lnTo>
                <a:lnTo>
                  <a:pt x="1012852" y="114300"/>
                </a:lnTo>
                <a:lnTo>
                  <a:pt x="1012219" y="101600"/>
                </a:lnTo>
                <a:close/>
              </a:path>
              <a:path extrusionOk="0" h="2544445" w="4411980">
                <a:moveTo>
                  <a:pt x="1240721" y="101600"/>
                </a:moveTo>
                <a:lnTo>
                  <a:pt x="1100409" y="101600"/>
                </a:lnTo>
                <a:lnTo>
                  <a:pt x="1085861" y="114300"/>
                </a:lnTo>
                <a:lnTo>
                  <a:pt x="1227308" y="114300"/>
                </a:lnTo>
                <a:lnTo>
                  <a:pt x="1240721" y="101600"/>
                </a:lnTo>
                <a:close/>
              </a:path>
              <a:path extrusionOk="0" h="2544445" w="4411980">
                <a:moveTo>
                  <a:pt x="1852041" y="101600"/>
                </a:moveTo>
                <a:lnTo>
                  <a:pt x="1280836" y="101600"/>
                </a:lnTo>
                <a:lnTo>
                  <a:pt x="1268768" y="114300"/>
                </a:lnTo>
                <a:lnTo>
                  <a:pt x="1848153" y="114300"/>
                </a:lnTo>
                <a:lnTo>
                  <a:pt x="1852041" y="101600"/>
                </a:lnTo>
                <a:close/>
              </a:path>
              <a:path extrusionOk="0" h="2544445" w="4411980">
                <a:moveTo>
                  <a:pt x="2318135" y="101600"/>
                </a:moveTo>
                <a:lnTo>
                  <a:pt x="2317041" y="114300"/>
                </a:lnTo>
                <a:lnTo>
                  <a:pt x="2331038" y="114300"/>
                </a:lnTo>
                <a:lnTo>
                  <a:pt x="2318135" y="101600"/>
                </a:lnTo>
                <a:close/>
              </a:path>
              <a:path extrusionOk="0" h="2544445" w="4411980">
                <a:moveTo>
                  <a:pt x="2384775" y="101600"/>
                </a:moveTo>
                <a:lnTo>
                  <a:pt x="2367271" y="101600"/>
                </a:lnTo>
                <a:lnTo>
                  <a:pt x="2367271" y="114300"/>
                </a:lnTo>
                <a:lnTo>
                  <a:pt x="2394149" y="114300"/>
                </a:lnTo>
                <a:lnTo>
                  <a:pt x="2384775" y="101600"/>
                </a:lnTo>
                <a:close/>
              </a:path>
              <a:path extrusionOk="0" h="2544445" w="4411980">
                <a:moveTo>
                  <a:pt x="2673891" y="101600"/>
                </a:moveTo>
                <a:lnTo>
                  <a:pt x="2656992" y="101600"/>
                </a:lnTo>
                <a:lnTo>
                  <a:pt x="2665100" y="114300"/>
                </a:lnTo>
                <a:lnTo>
                  <a:pt x="2676886" y="114300"/>
                </a:lnTo>
                <a:lnTo>
                  <a:pt x="2673891" y="101600"/>
                </a:lnTo>
                <a:close/>
              </a:path>
              <a:path extrusionOk="0" h="2544445" w="4411980">
                <a:moveTo>
                  <a:pt x="2712197" y="101600"/>
                </a:moveTo>
                <a:lnTo>
                  <a:pt x="2697278" y="101600"/>
                </a:lnTo>
                <a:lnTo>
                  <a:pt x="2701253" y="114300"/>
                </a:lnTo>
                <a:lnTo>
                  <a:pt x="2708511" y="114300"/>
                </a:lnTo>
                <a:lnTo>
                  <a:pt x="2712197" y="101600"/>
                </a:lnTo>
                <a:close/>
              </a:path>
              <a:path extrusionOk="0" h="2544445" w="4411980">
                <a:moveTo>
                  <a:pt x="2781609" y="101600"/>
                </a:moveTo>
                <a:lnTo>
                  <a:pt x="2734605" y="101600"/>
                </a:lnTo>
                <a:lnTo>
                  <a:pt x="2734605" y="114300"/>
                </a:lnTo>
                <a:lnTo>
                  <a:pt x="2780053" y="114300"/>
                </a:lnTo>
                <a:lnTo>
                  <a:pt x="2781609" y="101600"/>
                </a:lnTo>
                <a:close/>
              </a:path>
              <a:path extrusionOk="0" h="2544445" w="4411980">
                <a:moveTo>
                  <a:pt x="2807153" y="101600"/>
                </a:moveTo>
                <a:lnTo>
                  <a:pt x="2789788" y="101600"/>
                </a:lnTo>
                <a:lnTo>
                  <a:pt x="2790192" y="114300"/>
                </a:lnTo>
                <a:lnTo>
                  <a:pt x="2801885" y="114300"/>
                </a:lnTo>
                <a:lnTo>
                  <a:pt x="2807153" y="101600"/>
                </a:lnTo>
                <a:close/>
              </a:path>
              <a:path extrusionOk="0" h="2544445" w="4411980">
                <a:moveTo>
                  <a:pt x="3269143" y="101600"/>
                </a:moveTo>
                <a:lnTo>
                  <a:pt x="3229184" y="101600"/>
                </a:lnTo>
                <a:lnTo>
                  <a:pt x="3240019" y="114300"/>
                </a:lnTo>
                <a:lnTo>
                  <a:pt x="3254954" y="114300"/>
                </a:lnTo>
                <a:lnTo>
                  <a:pt x="3269143" y="101600"/>
                </a:lnTo>
                <a:close/>
              </a:path>
              <a:path extrusionOk="0" h="2544445" w="4411980">
                <a:moveTo>
                  <a:pt x="968426" y="88899"/>
                </a:moveTo>
                <a:lnTo>
                  <a:pt x="941828" y="88899"/>
                </a:lnTo>
                <a:lnTo>
                  <a:pt x="948164" y="101599"/>
                </a:lnTo>
                <a:lnTo>
                  <a:pt x="978003" y="101599"/>
                </a:lnTo>
                <a:lnTo>
                  <a:pt x="968426" y="88899"/>
                </a:lnTo>
                <a:close/>
              </a:path>
              <a:path extrusionOk="0" h="2544445" w="4411980">
                <a:moveTo>
                  <a:pt x="1125236" y="88900"/>
                </a:moveTo>
                <a:lnTo>
                  <a:pt x="1109453" y="88900"/>
                </a:lnTo>
                <a:lnTo>
                  <a:pt x="1097767" y="101600"/>
                </a:lnTo>
                <a:lnTo>
                  <a:pt x="1106496" y="101600"/>
                </a:lnTo>
                <a:lnTo>
                  <a:pt x="1125236" y="88900"/>
                </a:lnTo>
                <a:close/>
              </a:path>
              <a:path extrusionOk="0" h="2544445" w="4411980">
                <a:moveTo>
                  <a:pt x="1282168" y="76200"/>
                </a:moveTo>
                <a:lnTo>
                  <a:pt x="1275176" y="76200"/>
                </a:lnTo>
                <a:lnTo>
                  <a:pt x="1263425" y="88900"/>
                </a:lnTo>
                <a:lnTo>
                  <a:pt x="1136000" y="88900"/>
                </a:lnTo>
                <a:lnTo>
                  <a:pt x="1122198" y="101600"/>
                </a:lnTo>
                <a:lnTo>
                  <a:pt x="1256282" y="101600"/>
                </a:lnTo>
                <a:lnTo>
                  <a:pt x="1270994" y="88900"/>
                </a:lnTo>
                <a:lnTo>
                  <a:pt x="1137908" y="88900"/>
                </a:lnTo>
                <a:lnTo>
                  <a:pt x="1137908" y="84752"/>
                </a:lnTo>
                <a:lnTo>
                  <a:pt x="1274643" y="84752"/>
                </a:lnTo>
                <a:lnTo>
                  <a:pt x="1282168" y="76200"/>
                </a:lnTo>
                <a:close/>
              </a:path>
              <a:path extrusionOk="0" h="2544445" w="4411980">
                <a:moveTo>
                  <a:pt x="1895560" y="88900"/>
                </a:moveTo>
                <a:lnTo>
                  <a:pt x="1316881" y="88900"/>
                </a:lnTo>
                <a:lnTo>
                  <a:pt x="1315325" y="101600"/>
                </a:lnTo>
                <a:lnTo>
                  <a:pt x="1897058" y="101600"/>
                </a:lnTo>
                <a:lnTo>
                  <a:pt x="1895560" y="88900"/>
                </a:lnTo>
                <a:close/>
              </a:path>
              <a:path extrusionOk="0" h="2544445" w="4411980">
                <a:moveTo>
                  <a:pt x="2680688" y="88900"/>
                </a:moveTo>
                <a:lnTo>
                  <a:pt x="2654587" y="88900"/>
                </a:lnTo>
                <a:lnTo>
                  <a:pt x="2649928" y="101600"/>
                </a:lnTo>
                <a:lnTo>
                  <a:pt x="2676310" y="101600"/>
                </a:lnTo>
                <a:lnTo>
                  <a:pt x="2680688" y="88900"/>
                </a:lnTo>
                <a:close/>
              </a:path>
              <a:path extrusionOk="0" h="2544445" w="4411980">
                <a:moveTo>
                  <a:pt x="2723545" y="88900"/>
                </a:moveTo>
                <a:lnTo>
                  <a:pt x="2691057" y="88900"/>
                </a:lnTo>
                <a:lnTo>
                  <a:pt x="2690769" y="101600"/>
                </a:lnTo>
                <a:lnTo>
                  <a:pt x="2727174" y="101600"/>
                </a:lnTo>
                <a:lnTo>
                  <a:pt x="2723545" y="88900"/>
                </a:lnTo>
                <a:close/>
              </a:path>
              <a:path extrusionOk="0" h="2544445" w="4411980">
                <a:moveTo>
                  <a:pt x="2753268" y="88900"/>
                </a:moveTo>
                <a:lnTo>
                  <a:pt x="2729593" y="88900"/>
                </a:lnTo>
                <a:lnTo>
                  <a:pt x="2727174" y="101600"/>
                </a:lnTo>
                <a:lnTo>
                  <a:pt x="2755054" y="101600"/>
                </a:lnTo>
                <a:lnTo>
                  <a:pt x="2753268" y="88900"/>
                </a:lnTo>
                <a:close/>
              </a:path>
              <a:path extrusionOk="0" h="2544445" w="4411980">
                <a:moveTo>
                  <a:pt x="2796297" y="88900"/>
                </a:moveTo>
                <a:lnTo>
                  <a:pt x="2783567" y="88900"/>
                </a:lnTo>
                <a:lnTo>
                  <a:pt x="2787715" y="101600"/>
                </a:lnTo>
                <a:lnTo>
                  <a:pt x="2799696" y="101600"/>
                </a:lnTo>
                <a:lnTo>
                  <a:pt x="2796297" y="88900"/>
                </a:lnTo>
                <a:close/>
              </a:path>
              <a:path extrusionOk="0" h="2544445" w="4411980">
                <a:moveTo>
                  <a:pt x="2807255" y="88900"/>
                </a:moveTo>
                <a:lnTo>
                  <a:pt x="2802058" y="88900"/>
                </a:lnTo>
                <a:lnTo>
                  <a:pt x="2799696" y="101600"/>
                </a:lnTo>
                <a:lnTo>
                  <a:pt x="2808948" y="101600"/>
                </a:lnTo>
                <a:lnTo>
                  <a:pt x="2807255" y="88900"/>
                </a:lnTo>
                <a:close/>
              </a:path>
              <a:path extrusionOk="0" h="2544445" w="4411980">
                <a:moveTo>
                  <a:pt x="2848634" y="88900"/>
                </a:moveTo>
                <a:lnTo>
                  <a:pt x="2831874" y="88900"/>
                </a:lnTo>
                <a:lnTo>
                  <a:pt x="2826009" y="101600"/>
                </a:lnTo>
                <a:lnTo>
                  <a:pt x="2843913" y="101600"/>
                </a:lnTo>
                <a:lnTo>
                  <a:pt x="2848634" y="88900"/>
                </a:lnTo>
                <a:close/>
              </a:path>
              <a:path extrusionOk="0" h="2544445" w="4411980">
                <a:moveTo>
                  <a:pt x="2870720" y="88900"/>
                </a:moveTo>
                <a:lnTo>
                  <a:pt x="2862022" y="88900"/>
                </a:lnTo>
                <a:lnTo>
                  <a:pt x="2862022" y="101600"/>
                </a:lnTo>
                <a:lnTo>
                  <a:pt x="2867610" y="101600"/>
                </a:lnTo>
                <a:lnTo>
                  <a:pt x="2870720" y="88900"/>
                </a:lnTo>
                <a:close/>
              </a:path>
              <a:path extrusionOk="0" h="2544445" w="4411980">
                <a:moveTo>
                  <a:pt x="3275554" y="88900"/>
                </a:moveTo>
                <a:lnTo>
                  <a:pt x="3228900" y="88900"/>
                </a:lnTo>
                <a:lnTo>
                  <a:pt x="3224784" y="101600"/>
                </a:lnTo>
                <a:lnTo>
                  <a:pt x="3279644" y="101600"/>
                </a:lnTo>
                <a:lnTo>
                  <a:pt x="3275554" y="88900"/>
                </a:lnTo>
                <a:close/>
              </a:path>
              <a:path extrusionOk="0" h="2544445" w="4411980">
                <a:moveTo>
                  <a:pt x="1024949" y="76200"/>
                </a:moveTo>
                <a:lnTo>
                  <a:pt x="995571" y="76199"/>
                </a:lnTo>
                <a:lnTo>
                  <a:pt x="1001850" y="88900"/>
                </a:lnTo>
                <a:lnTo>
                  <a:pt x="1014926" y="88900"/>
                </a:lnTo>
                <a:lnTo>
                  <a:pt x="1024949" y="76200"/>
                </a:lnTo>
                <a:close/>
              </a:path>
              <a:path extrusionOk="0" h="2544445" w="4411980">
                <a:moveTo>
                  <a:pt x="1121323" y="76200"/>
                </a:moveTo>
                <a:lnTo>
                  <a:pt x="1030306" y="76200"/>
                </a:lnTo>
                <a:lnTo>
                  <a:pt x="1036354" y="88900"/>
                </a:lnTo>
                <a:lnTo>
                  <a:pt x="1109913" y="88900"/>
                </a:lnTo>
                <a:lnTo>
                  <a:pt x="1121323" y="76200"/>
                </a:lnTo>
                <a:close/>
              </a:path>
              <a:path extrusionOk="0" h="2544445" w="4411980">
                <a:moveTo>
                  <a:pt x="1137908" y="76200"/>
                </a:moveTo>
                <a:lnTo>
                  <a:pt x="1126381" y="76200"/>
                </a:lnTo>
                <a:lnTo>
                  <a:pt x="1119172" y="88900"/>
                </a:lnTo>
                <a:lnTo>
                  <a:pt x="1136000" y="88900"/>
                </a:lnTo>
                <a:lnTo>
                  <a:pt x="1137908" y="84752"/>
                </a:lnTo>
                <a:lnTo>
                  <a:pt x="1137908" y="76200"/>
                </a:lnTo>
                <a:close/>
              </a:path>
              <a:path extrusionOk="0" h="2544445" w="4411980">
                <a:moveTo>
                  <a:pt x="1249082" y="76200"/>
                </a:moveTo>
                <a:lnTo>
                  <a:pt x="1141842" y="76200"/>
                </a:lnTo>
                <a:lnTo>
                  <a:pt x="1137908" y="84752"/>
                </a:lnTo>
                <a:lnTo>
                  <a:pt x="1137908" y="88900"/>
                </a:lnTo>
                <a:lnTo>
                  <a:pt x="1244567" y="88900"/>
                </a:lnTo>
                <a:lnTo>
                  <a:pt x="1249082" y="76200"/>
                </a:lnTo>
                <a:close/>
              </a:path>
              <a:path extrusionOk="0" h="2544445" w="4411980">
                <a:moveTo>
                  <a:pt x="1265038" y="76200"/>
                </a:moveTo>
                <a:lnTo>
                  <a:pt x="1253921" y="76200"/>
                </a:lnTo>
                <a:lnTo>
                  <a:pt x="1248045" y="88900"/>
                </a:lnTo>
                <a:lnTo>
                  <a:pt x="1250004" y="88900"/>
                </a:lnTo>
                <a:lnTo>
                  <a:pt x="1265038" y="76200"/>
                </a:lnTo>
                <a:close/>
              </a:path>
              <a:path extrusionOk="0" h="2544445" w="4411980">
                <a:moveTo>
                  <a:pt x="1713362" y="63500"/>
                </a:moveTo>
                <a:lnTo>
                  <a:pt x="1371143" y="63500"/>
                </a:lnTo>
                <a:lnTo>
                  <a:pt x="1378113" y="76200"/>
                </a:lnTo>
                <a:lnTo>
                  <a:pt x="1341644" y="76200"/>
                </a:lnTo>
                <a:lnTo>
                  <a:pt x="1337467" y="88900"/>
                </a:lnTo>
                <a:lnTo>
                  <a:pt x="1672968" y="88900"/>
                </a:lnTo>
                <a:lnTo>
                  <a:pt x="1687181" y="76200"/>
                </a:lnTo>
                <a:lnTo>
                  <a:pt x="1713362" y="63500"/>
                </a:lnTo>
                <a:close/>
              </a:path>
              <a:path extrusionOk="0" h="2544445" w="4411980">
                <a:moveTo>
                  <a:pt x="1924721" y="76200"/>
                </a:moveTo>
                <a:lnTo>
                  <a:pt x="1730373" y="76200"/>
                </a:lnTo>
                <a:lnTo>
                  <a:pt x="1713996" y="88900"/>
                </a:lnTo>
                <a:lnTo>
                  <a:pt x="1918205" y="88900"/>
                </a:lnTo>
                <a:lnTo>
                  <a:pt x="1924721" y="76200"/>
                </a:lnTo>
                <a:close/>
              </a:path>
              <a:path extrusionOk="0" h="2544445" w="4411980">
                <a:moveTo>
                  <a:pt x="2754420" y="76200"/>
                </a:moveTo>
                <a:lnTo>
                  <a:pt x="2744858" y="76200"/>
                </a:lnTo>
                <a:lnTo>
                  <a:pt x="2746471" y="88900"/>
                </a:lnTo>
                <a:lnTo>
                  <a:pt x="2749697" y="88900"/>
                </a:lnTo>
                <a:lnTo>
                  <a:pt x="2754420" y="76200"/>
                </a:lnTo>
                <a:close/>
              </a:path>
              <a:path extrusionOk="0" h="2544445" w="4411980">
                <a:moveTo>
                  <a:pt x="2784662" y="76200"/>
                </a:moveTo>
                <a:lnTo>
                  <a:pt x="2754420" y="76200"/>
                </a:lnTo>
                <a:lnTo>
                  <a:pt x="2757646" y="88900"/>
                </a:lnTo>
                <a:lnTo>
                  <a:pt x="2781407" y="88900"/>
                </a:lnTo>
                <a:lnTo>
                  <a:pt x="2784662" y="76200"/>
                </a:lnTo>
                <a:close/>
              </a:path>
              <a:path extrusionOk="0" h="2544445" w="4411980">
                <a:moveTo>
                  <a:pt x="2810756" y="76200"/>
                </a:moveTo>
                <a:lnTo>
                  <a:pt x="2797795" y="76200"/>
                </a:lnTo>
                <a:lnTo>
                  <a:pt x="2803210" y="88900"/>
                </a:lnTo>
                <a:lnTo>
                  <a:pt x="2813175" y="88900"/>
                </a:lnTo>
                <a:lnTo>
                  <a:pt x="2810756" y="76200"/>
                </a:lnTo>
                <a:close/>
              </a:path>
              <a:path extrusionOk="0" h="2544445" w="4411980">
                <a:moveTo>
                  <a:pt x="2835064" y="76200"/>
                </a:moveTo>
                <a:lnTo>
                  <a:pt x="2824811" y="76200"/>
                </a:lnTo>
                <a:lnTo>
                  <a:pt x="2826424" y="88900"/>
                </a:lnTo>
                <a:lnTo>
                  <a:pt x="2832472" y="88900"/>
                </a:lnTo>
                <a:lnTo>
                  <a:pt x="2835064" y="76200"/>
                </a:lnTo>
                <a:close/>
              </a:path>
              <a:path extrusionOk="0" h="2544445" w="4411980">
                <a:moveTo>
                  <a:pt x="2885755" y="76200"/>
                </a:moveTo>
                <a:lnTo>
                  <a:pt x="2879649" y="76200"/>
                </a:lnTo>
                <a:lnTo>
                  <a:pt x="2877460" y="88900"/>
                </a:lnTo>
                <a:lnTo>
                  <a:pt x="2887137" y="88900"/>
                </a:lnTo>
                <a:lnTo>
                  <a:pt x="2885755" y="76200"/>
                </a:lnTo>
                <a:close/>
              </a:path>
              <a:path extrusionOk="0" h="2544445" w="4411980">
                <a:moveTo>
                  <a:pt x="3212536" y="76200"/>
                </a:moveTo>
                <a:lnTo>
                  <a:pt x="3194449" y="76200"/>
                </a:lnTo>
                <a:lnTo>
                  <a:pt x="3196062" y="88900"/>
                </a:lnTo>
                <a:lnTo>
                  <a:pt x="3208792" y="88900"/>
                </a:lnTo>
                <a:lnTo>
                  <a:pt x="3212536" y="76200"/>
                </a:lnTo>
                <a:close/>
              </a:path>
              <a:path extrusionOk="0" h="2544445" w="4411980">
                <a:moveTo>
                  <a:pt x="3262421" y="76200"/>
                </a:moveTo>
                <a:lnTo>
                  <a:pt x="3246407" y="76200"/>
                </a:lnTo>
                <a:lnTo>
                  <a:pt x="3238054" y="88900"/>
                </a:lnTo>
                <a:lnTo>
                  <a:pt x="3268526" y="88900"/>
                </a:lnTo>
                <a:lnTo>
                  <a:pt x="3262421" y="76200"/>
                </a:lnTo>
                <a:close/>
              </a:path>
              <a:path extrusionOk="0" h="2544445" w="4411980">
                <a:moveTo>
                  <a:pt x="1267745" y="63500"/>
                </a:moveTo>
                <a:lnTo>
                  <a:pt x="994362" y="63499"/>
                </a:lnTo>
                <a:lnTo>
                  <a:pt x="991597" y="76199"/>
                </a:lnTo>
                <a:lnTo>
                  <a:pt x="1260084" y="76200"/>
                </a:lnTo>
                <a:lnTo>
                  <a:pt x="1267671" y="64869"/>
                </a:lnTo>
                <a:lnTo>
                  <a:pt x="1267745" y="63500"/>
                </a:lnTo>
                <a:close/>
              </a:path>
              <a:path extrusionOk="0" h="2544445" w="4411980">
                <a:moveTo>
                  <a:pt x="1268120" y="64199"/>
                </a:moveTo>
                <a:lnTo>
                  <a:pt x="1267671" y="64869"/>
                </a:lnTo>
                <a:lnTo>
                  <a:pt x="1267054" y="76200"/>
                </a:lnTo>
                <a:lnTo>
                  <a:pt x="1274543" y="76200"/>
                </a:lnTo>
                <a:lnTo>
                  <a:pt x="1268120" y="64199"/>
                </a:lnTo>
                <a:close/>
              </a:path>
              <a:path extrusionOk="0" h="2544445" w="4411980">
                <a:moveTo>
                  <a:pt x="1355014" y="63500"/>
                </a:moveTo>
                <a:lnTo>
                  <a:pt x="1354632" y="63500"/>
                </a:lnTo>
                <a:lnTo>
                  <a:pt x="1342342" y="76200"/>
                </a:lnTo>
                <a:lnTo>
                  <a:pt x="1353862" y="76200"/>
                </a:lnTo>
                <a:lnTo>
                  <a:pt x="1354890" y="64869"/>
                </a:lnTo>
                <a:lnTo>
                  <a:pt x="1355014" y="63500"/>
                </a:lnTo>
                <a:close/>
              </a:path>
              <a:path extrusionOk="0" h="2544445" w="4411980">
                <a:moveTo>
                  <a:pt x="1815204" y="63500"/>
                </a:moveTo>
                <a:lnTo>
                  <a:pt x="1763084" y="63500"/>
                </a:lnTo>
                <a:lnTo>
                  <a:pt x="1746340" y="76200"/>
                </a:lnTo>
                <a:lnTo>
                  <a:pt x="1813110" y="76200"/>
                </a:lnTo>
                <a:lnTo>
                  <a:pt x="1814978" y="64869"/>
                </a:lnTo>
                <a:lnTo>
                  <a:pt x="1815089" y="64199"/>
                </a:lnTo>
                <a:lnTo>
                  <a:pt x="1815204" y="63500"/>
                </a:lnTo>
                <a:close/>
              </a:path>
              <a:path extrusionOk="0" h="2544445" w="4411980">
                <a:moveTo>
                  <a:pt x="1923267" y="63500"/>
                </a:moveTo>
                <a:lnTo>
                  <a:pt x="1894235" y="63500"/>
                </a:lnTo>
                <a:lnTo>
                  <a:pt x="1883598" y="76200"/>
                </a:lnTo>
                <a:lnTo>
                  <a:pt x="1943255" y="76200"/>
                </a:lnTo>
                <a:lnTo>
                  <a:pt x="1923267" y="63500"/>
                </a:lnTo>
                <a:close/>
              </a:path>
              <a:path extrusionOk="0" h="2544445" w="4411980">
                <a:moveTo>
                  <a:pt x="2723026" y="63500"/>
                </a:moveTo>
                <a:lnTo>
                  <a:pt x="2713983" y="63500"/>
                </a:lnTo>
                <a:lnTo>
                  <a:pt x="2713292" y="76200"/>
                </a:lnTo>
                <a:lnTo>
                  <a:pt x="2725849" y="76200"/>
                </a:lnTo>
                <a:lnTo>
                  <a:pt x="2723026" y="63500"/>
                </a:lnTo>
                <a:close/>
              </a:path>
              <a:path extrusionOk="0" h="2544445" w="4411980">
                <a:moveTo>
                  <a:pt x="2820433" y="63500"/>
                </a:moveTo>
                <a:lnTo>
                  <a:pt x="2795239" y="63500"/>
                </a:lnTo>
                <a:lnTo>
                  <a:pt x="2794689" y="76200"/>
                </a:lnTo>
                <a:lnTo>
                  <a:pt x="2813751" y="76200"/>
                </a:lnTo>
                <a:lnTo>
                  <a:pt x="2820433" y="63500"/>
                </a:lnTo>
                <a:close/>
              </a:path>
              <a:path extrusionOk="0" h="2544445" w="4411980">
                <a:moveTo>
                  <a:pt x="2872737" y="63500"/>
                </a:moveTo>
                <a:lnTo>
                  <a:pt x="2851884" y="63500"/>
                </a:lnTo>
                <a:lnTo>
                  <a:pt x="2856262" y="76200"/>
                </a:lnTo>
                <a:lnTo>
                  <a:pt x="2868992" y="76200"/>
                </a:lnTo>
                <a:lnTo>
                  <a:pt x="2872737" y="63500"/>
                </a:lnTo>
                <a:close/>
              </a:path>
              <a:path extrusionOk="0" h="2544445" w="4411980">
                <a:moveTo>
                  <a:pt x="1267745" y="63500"/>
                </a:moveTo>
                <a:lnTo>
                  <a:pt x="1267671" y="64869"/>
                </a:lnTo>
                <a:lnTo>
                  <a:pt x="1268120" y="64199"/>
                </a:lnTo>
                <a:lnTo>
                  <a:pt x="1267745" y="63500"/>
                </a:lnTo>
                <a:close/>
              </a:path>
              <a:path extrusionOk="0" h="2544445" w="4411980">
                <a:moveTo>
                  <a:pt x="1298217" y="50800"/>
                </a:moveTo>
                <a:lnTo>
                  <a:pt x="1001735" y="50799"/>
                </a:lnTo>
                <a:lnTo>
                  <a:pt x="997933" y="63499"/>
                </a:lnTo>
                <a:lnTo>
                  <a:pt x="1267745" y="63500"/>
                </a:lnTo>
                <a:lnTo>
                  <a:pt x="1268120" y="64199"/>
                </a:lnTo>
                <a:lnTo>
                  <a:pt x="1268588" y="63500"/>
                </a:lnTo>
                <a:lnTo>
                  <a:pt x="1298217" y="50800"/>
                </a:lnTo>
                <a:close/>
              </a:path>
              <a:path extrusionOk="0" h="2544445" w="4411980">
                <a:moveTo>
                  <a:pt x="1437732" y="50800"/>
                </a:moveTo>
                <a:lnTo>
                  <a:pt x="1424022" y="50800"/>
                </a:lnTo>
                <a:lnTo>
                  <a:pt x="1422925" y="63500"/>
                </a:lnTo>
                <a:lnTo>
                  <a:pt x="1443370" y="63500"/>
                </a:lnTo>
                <a:lnTo>
                  <a:pt x="1437732" y="50800"/>
                </a:lnTo>
                <a:close/>
              </a:path>
              <a:path extrusionOk="0" h="2544445" w="4411980">
                <a:moveTo>
                  <a:pt x="1748269" y="50800"/>
                </a:moveTo>
                <a:lnTo>
                  <a:pt x="1450692" y="50800"/>
                </a:lnTo>
                <a:lnTo>
                  <a:pt x="1451340" y="63500"/>
                </a:lnTo>
                <a:lnTo>
                  <a:pt x="1731442" y="63500"/>
                </a:lnTo>
                <a:lnTo>
                  <a:pt x="1748269" y="50800"/>
                </a:lnTo>
                <a:close/>
              </a:path>
              <a:path extrusionOk="0" h="2544445" w="4411980">
                <a:moveTo>
                  <a:pt x="1888244" y="50800"/>
                </a:moveTo>
                <a:lnTo>
                  <a:pt x="1867392" y="50800"/>
                </a:lnTo>
                <a:lnTo>
                  <a:pt x="1870157" y="63500"/>
                </a:lnTo>
                <a:lnTo>
                  <a:pt x="1884500" y="63500"/>
                </a:lnTo>
                <a:lnTo>
                  <a:pt x="1888244" y="50800"/>
                </a:lnTo>
                <a:close/>
              </a:path>
              <a:path extrusionOk="0" h="2544445" w="4411980">
                <a:moveTo>
                  <a:pt x="2816055" y="50800"/>
                </a:moveTo>
                <a:lnTo>
                  <a:pt x="2811389" y="50800"/>
                </a:lnTo>
                <a:lnTo>
                  <a:pt x="2810525" y="63500"/>
                </a:lnTo>
                <a:lnTo>
                  <a:pt x="2820836" y="63500"/>
                </a:lnTo>
                <a:lnTo>
                  <a:pt x="2816055" y="50800"/>
                </a:lnTo>
                <a:close/>
              </a:path>
              <a:path extrusionOk="0" h="2544445" w="4411980">
                <a:moveTo>
                  <a:pt x="1324160" y="38100"/>
                </a:moveTo>
                <a:lnTo>
                  <a:pt x="1034050" y="38099"/>
                </a:lnTo>
                <a:lnTo>
                  <a:pt x="1034914" y="50799"/>
                </a:lnTo>
                <a:lnTo>
                  <a:pt x="1313986" y="50800"/>
                </a:lnTo>
                <a:lnTo>
                  <a:pt x="1324160" y="38100"/>
                </a:lnTo>
                <a:close/>
              </a:path>
              <a:path extrusionOk="0" h="2544445" w="4411980">
                <a:moveTo>
                  <a:pt x="1482720" y="38100"/>
                </a:moveTo>
                <a:lnTo>
                  <a:pt x="1458670" y="38100"/>
                </a:lnTo>
                <a:lnTo>
                  <a:pt x="1451954" y="50800"/>
                </a:lnTo>
                <a:lnTo>
                  <a:pt x="1501254" y="50800"/>
                </a:lnTo>
                <a:lnTo>
                  <a:pt x="1482720" y="38100"/>
                </a:lnTo>
                <a:close/>
              </a:path>
              <a:path extrusionOk="0" h="2544445" w="4411980">
                <a:moveTo>
                  <a:pt x="1809684" y="38100"/>
                </a:moveTo>
                <a:lnTo>
                  <a:pt x="1530504" y="38100"/>
                </a:lnTo>
                <a:lnTo>
                  <a:pt x="1517850" y="50800"/>
                </a:lnTo>
                <a:lnTo>
                  <a:pt x="1799039" y="50800"/>
                </a:lnTo>
                <a:lnTo>
                  <a:pt x="1809684" y="38100"/>
                </a:lnTo>
                <a:close/>
              </a:path>
              <a:path extrusionOk="0" h="2544445" w="4411980">
                <a:moveTo>
                  <a:pt x="1260026" y="12712"/>
                </a:moveTo>
                <a:lnTo>
                  <a:pt x="1081181" y="12712"/>
                </a:lnTo>
                <a:lnTo>
                  <a:pt x="1077659" y="25400"/>
                </a:lnTo>
                <a:lnTo>
                  <a:pt x="1075755" y="38100"/>
                </a:lnTo>
                <a:lnTo>
                  <a:pt x="1327768" y="38100"/>
                </a:lnTo>
                <a:lnTo>
                  <a:pt x="1321604" y="25400"/>
                </a:lnTo>
                <a:lnTo>
                  <a:pt x="1259758" y="25400"/>
                </a:lnTo>
                <a:lnTo>
                  <a:pt x="1260022" y="12911"/>
                </a:lnTo>
                <a:lnTo>
                  <a:pt x="1260026" y="12712"/>
                </a:lnTo>
                <a:close/>
              </a:path>
              <a:path extrusionOk="0" h="2544445" w="4411980">
                <a:moveTo>
                  <a:pt x="1579528" y="12712"/>
                </a:moveTo>
                <a:lnTo>
                  <a:pt x="1519488" y="12712"/>
                </a:lnTo>
                <a:lnTo>
                  <a:pt x="1538076" y="25400"/>
                </a:lnTo>
                <a:lnTo>
                  <a:pt x="1540438" y="38100"/>
                </a:lnTo>
                <a:lnTo>
                  <a:pt x="1776948" y="38100"/>
                </a:lnTo>
                <a:lnTo>
                  <a:pt x="1774343" y="25400"/>
                </a:lnTo>
                <a:lnTo>
                  <a:pt x="1589609" y="25400"/>
                </a:lnTo>
                <a:lnTo>
                  <a:pt x="1579528" y="12712"/>
                </a:lnTo>
                <a:close/>
              </a:path>
              <a:path extrusionOk="0" h="2544445" w="4411980">
                <a:moveTo>
                  <a:pt x="1458702" y="12712"/>
                </a:moveTo>
                <a:lnTo>
                  <a:pt x="1452938" y="12712"/>
                </a:lnTo>
                <a:lnTo>
                  <a:pt x="1452248" y="25400"/>
                </a:lnTo>
                <a:lnTo>
                  <a:pt x="1461522" y="25400"/>
                </a:lnTo>
                <a:lnTo>
                  <a:pt x="1458746" y="12911"/>
                </a:lnTo>
                <a:lnTo>
                  <a:pt x="1458702" y="12712"/>
                </a:lnTo>
                <a:close/>
              </a:path>
              <a:path extrusionOk="0" h="2544445" w="4411980">
                <a:moveTo>
                  <a:pt x="1488476" y="12712"/>
                </a:moveTo>
                <a:lnTo>
                  <a:pt x="1467632" y="12712"/>
                </a:lnTo>
                <a:lnTo>
                  <a:pt x="1471948" y="25400"/>
                </a:lnTo>
                <a:lnTo>
                  <a:pt x="1484736" y="25400"/>
                </a:lnTo>
                <a:lnTo>
                  <a:pt x="1488418" y="12911"/>
                </a:lnTo>
                <a:lnTo>
                  <a:pt x="1488476" y="12712"/>
                </a:lnTo>
                <a:close/>
              </a:path>
              <a:path extrusionOk="0" h="2544445" w="4411980">
                <a:moveTo>
                  <a:pt x="1514743" y="12712"/>
                </a:moveTo>
                <a:lnTo>
                  <a:pt x="1502708" y="12712"/>
                </a:lnTo>
                <a:lnTo>
                  <a:pt x="1502708" y="25400"/>
                </a:lnTo>
                <a:lnTo>
                  <a:pt x="1510830" y="25400"/>
                </a:lnTo>
                <a:lnTo>
                  <a:pt x="1514682" y="12911"/>
                </a:lnTo>
                <a:lnTo>
                  <a:pt x="1514743" y="12712"/>
                </a:lnTo>
                <a:close/>
              </a:path>
              <a:path extrusionOk="0" h="2544445" w="4411980">
                <a:moveTo>
                  <a:pt x="1657683" y="0"/>
                </a:moveTo>
                <a:lnTo>
                  <a:pt x="1599596" y="0"/>
                </a:lnTo>
                <a:lnTo>
                  <a:pt x="1595528" y="12712"/>
                </a:lnTo>
                <a:lnTo>
                  <a:pt x="1595464" y="12911"/>
                </a:lnTo>
                <a:lnTo>
                  <a:pt x="1589609" y="25400"/>
                </a:lnTo>
                <a:lnTo>
                  <a:pt x="1658265" y="25400"/>
                </a:lnTo>
                <a:lnTo>
                  <a:pt x="1667584" y="12712"/>
                </a:lnTo>
                <a:lnTo>
                  <a:pt x="1685845" y="12712"/>
                </a:lnTo>
                <a:lnTo>
                  <a:pt x="1657683" y="0"/>
                </a:lnTo>
                <a:close/>
              </a:path>
              <a:path extrusionOk="0" h="2544445" w="4411980">
                <a:moveTo>
                  <a:pt x="1778660" y="12712"/>
                </a:moveTo>
                <a:lnTo>
                  <a:pt x="1759422" y="12712"/>
                </a:lnTo>
                <a:lnTo>
                  <a:pt x="1728419" y="25400"/>
                </a:lnTo>
                <a:lnTo>
                  <a:pt x="1781161" y="25400"/>
                </a:lnTo>
                <a:lnTo>
                  <a:pt x="1778699" y="12911"/>
                </a:lnTo>
                <a:lnTo>
                  <a:pt x="1778660" y="12712"/>
                </a:lnTo>
                <a:close/>
              </a:path>
              <a:path extrusionOk="0" h="2544445" w="4411980">
                <a:moveTo>
                  <a:pt x="1117575" y="0"/>
                </a:moveTo>
                <a:lnTo>
                  <a:pt x="1109165" y="0"/>
                </a:lnTo>
                <a:lnTo>
                  <a:pt x="1099478" y="12712"/>
                </a:lnTo>
                <a:lnTo>
                  <a:pt x="1123052" y="12712"/>
                </a:lnTo>
                <a:lnTo>
                  <a:pt x="1117575" y="0"/>
                </a:lnTo>
                <a:close/>
              </a:path>
              <a:path extrusionOk="0" h="2544445" w="4411980">
                <a:moveTo>
                  <a:pt x="1160719" y="0"/>
                </a:moveTo>
                <a:lnTo>
                  <a:pt x="1135259" y="0"/>
                </a:lnTo>
                <a:lnTo>
                  <a:pt x="1133933" y="12712"/>
                </a:lnTo>
                <a:lnTo>
                  <a:pt x="1171632" y="12712"/>
                </a:lnTo>
                <a:lnTo>
                  <a:pt x="1160719" y="0"/>
                </a:lnTo>
                <a:close/>
              </a:path>
              <a:path extrusionOk="0" h="2544445" w="4411980">
                <a:moveTo>
                  <a:pt x="10074" y="500749"/>
                </a:moveTo>
                <a:lnTo>
                  <a:pt x="0" y="503410"/>
                </a:lnTo>
                <a:lnTo>
                  <a:pt x="789" y="508031"/>
                </a:lnTo>
                <a:lnTo>
                  <a:pt x="814" y="508175"/>
                </a:lnTo>
                <a:lnTo>
                  <a:pt x="4148" y="512507"/>
                </a:lnTo>
                <a:lnTo>
                  <a:pt x="12030" y="517248"/>
                </a:lnTo>
                <a:lnTo>
                  <a:pt x="22751" y="518641"/>
                </a:lnTo>
                <a:lnTo>
                  <a:pt x="31823" y="516797"/>
                </a:lnTo>
                <a:lnTo>
                  <a:pt x="34757" y="511826"/>
                </a:lnTo>
                <a:lnTo>
                  <a:pt x="31716" y="508175"/>
                </a:lnTo>
                <a:lnTo>
                  <a:pt x="31596" y="508031"/>
                </a:lnTo>
                <a:lnTo>
                  <a:pt x="25144" y="504532"/>
                </a:lnTo>
                <a:lnTo>
                  <a:pt x="17135" y="501879"/>
                </a:lnTo>
                <a:lnTo>
                  <a:pt x="10074" y="500749"/>
                </a:lnTo>
                <a:close/>
              </a:path>
              <a:path extrusionOk="0" h="2544445" w="4411980">
                <a:moveTo>
                  <a:pt x="17378" y="639799"/>
                </a:moveTo>
                <a:lnTo>
                  <a:pt x="14521" y="640294"/>
                </a:lnTo>
                <a:lnTo>
                  <a:pt x="13699" y="640603"/>
                </a:lnTo>
                <a:lnTo>
                  <a:pt x="10445" y="642769"/>
                </a:lnTo>
                <a:lnTo>
                  <a:pt x="9722" y="646420"/>
                </a:lnTo>
                <a:lnTo>
                  <a:pt x="11366" y="649329"/>
                </a:lnTo>
                <a:lnTo>
                  <a:pt x="12940" y="652052"/>
                </a:lnTo>
                <a:lnTo>
                  <a:pt x="16380" y="652794"/>
                </a:lnTo>
                <a:lnTo>
                  <a:pt x="21586" y="649329"/>
                </a:lnTo>
                <a:lnTo>
                  <a:pt x="22310" y="645678"/>
                </a:lnTo>
                <a:lnTo>
                  <a:pt x="19494" y="640789"/>
                </a:lnTo>
                <a:lnTo>
                  <a:pt x="17378" y="639799"/>
                </a:lnTo>
                <a:close/>
              </a:path>
              <a:path extrusionOk="0" h="2544445" w="4411980">
                <a:moveTo>
                  <a:pt x="32382" y="704281"/>
                </a:moveTo>
                <a:lnTo>
                  <a:pt x="29381" y="704714"/>
                </a:lnTo>
                <a:lnTo>
                  <a:pt x="29525" y="704714"/>
                </a:lnTo>
                <a:lnTo>
                  <a:pt x="28704" y="705023"/>
                </a:lnTo>
                <a:lnTo>
                  <a:pt x="25449" y="707189"/>
                </a:lnTo>
                <a:lnTo>
                  <a:pt x="24726" y="710840"/>
                </a:lnTo>
                <a:lnTo>
                  <a:pt x="26406" y="713810"/>
                </a:lnTo>
                <a:lnTo>
                  <a:pt x="27944" y="716471"/>
                </a:lnTo>
                <a:lnTo>
                  <a:pt x="31383" y="717214"/>
                </a:lnTo>
                <a:lnTo>
                  <a:pt x="33987" y="715481"/>
                </a:lnTo>
                <a:lnTo>
                  <a:pt x="36591" y="713810"/>
                </a:lnTo>
                <a:lnTo>
                  <a:pt x="37314" y="710097"/>
                </a:lnTo>
                <a:lnTo>
                  <a:pt x="34498" y="705209"/>
                </a:lnTo>
                <a:lnTo>
                  <a:pt x="32382" y="704281"/>
                </a:lnTo>
                <a:close/>
              </a:path>
              <a:path extrusionOk="0" h="2544445" w="4411980">
                <a:moveTo>
                  <a:pt x="1234910" y="2529119"/>
                </a:moveTo>
                <a:lnTo>
                  <a:pt x="1232723" y="2529119"/>
                </a:lnTo>
                <a:lnTo>
                  <a:pt x="1227163" y="2529357"/>
                </a:lnTo>
                <a:lnTo>
                  <a:pt x="1227413" y="2529357"/>
                </a:lnTo>
                <a:lnTo>
                  <a:pt x="1222758" y="2534032"/>
                </a:lnTo>
                <a:lnTo>
                  <a:pt x="1225523" y="2538849"/>
                </a:lnTo>
                <a:lnTo>
                  <a:pt x="1227136" y="2541598"/>
                </a:lnTo>
                <a:lnTo>
                  <a:pt x="1230419" y="2543883"/>
                </a:lnTo>
                <a:lnTo>
                  <a:pt x="1239866" y="2543883"/>
                </a:lnTo>
                <a:lnTo>
                  <a:pt x="1243610" y="2534173"/>
                </a:lnTo>
                <a:lnTo>
                  <a:pt x="1236352" y="2529357"/>
                </a:lnTo>
                <a:lnTo>
                  <a:pt x="1234910" y="2529119"/>
                </a:lnTo>
                <a:close/>
              </a:path>
            </a:pathLst>
          </a:custGeom>
          <a:solidFill>
            <a:srgbClr val="819937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98" name="Google Shape;598;p12"/>
          <p:cNvSpPr txBox="1"/>
          <p:nvPr>
            <p:ph type="title"/>
          </p:nvPr>
        </p:nvSpPr>
        <p:spPr>
          <a:xfrm>
            <a:off x="390525" y="178435"/>
            <a:ext cx="4500880" cy="426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65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Aleo"/>
              <a:buNone/>
            </a:pPr>
            <a:r>
              <a:rPr b="0" lang="en-GB">
                <a:latin typeface="Aleo"/>
                <a:ea typeface="Aleo"/>
                <a:cs typeface="Aleo"/>
                <a:sym typeface="Aleo"/>
              </a:rPr>
              <a:t>Net Space Rented (2019-2024)</a:t>
            </a:r>
            <a:endParaRPr/>
          </a:p>
        </p:txBody>
      </p:sp>
      <p:sp>
        <p:nvSpPr>
          <p:cNvPr id="599" name="Google Shape;599;p12"/>
          <p:cNvSpPr txBox="1"/>
          <p:nvPr/>
        </p:nvSpPr>
        <p:spPr>
          <a:xfrm>
            <a:off x="11148441" y="6191884"/>
            <a:ext cx="855344" cy="3270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5875">
            <a:spAutoFit/>
          </a:bodyPr>
          <a:lstStyle/>
          <a:p>
            <a:pPr indent="0" lvl="0" marL="393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950">
                <a:solidFill>
                  <a:srgbClr val="222541"/>
                </a:solidFill>
                <a:latin typeface="Arial"/>
                <a:ea typeface="Arial"/>
                <a:cs typeface="Arial"/>
                <a:sym typeface="Arial"/>
              </a:rPr>
              <a:t>Source:</a:t>
            </a:r>
            <a:endParaRPr sz="9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60"/>
              </a:spcBef>
              <a:spcAft>
                <a:spcPts val="0"/>
              </a:spcAft>
              <a:buNone/>
            </a:pPr>
            <a:r>
              <a:rPr b="1" lang="en-GB" sz="950">
                <a:solidFill>
                  <a:srgbClr val="0D3955"/>
                </a:solidFill>
                <a:latin typeface="Arial"/>
                <a:ea typeface="Arial"/>
                <a:cs typeface="Arial"/>
                <a:sym typeface="Arial"/>
              </a:rPr>
              <a:t>UFI, April 2025</a:t>
            </a:r>
            <a:endParaRPr sz="9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0" name="Google Shape;600;p12"/>
          <p:cNvSpPr txBox="1"/>
          <p:nvPr/>
        </p:nvSpPr>
        <p:spPr>
          <a:xfrm>
            <a:off x="390525" y="691578"/>
            <a:ext cx="3609975" cy="24320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58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rgbClr val="222541"/>
                </a:solidFill>
                <a:latin typeface="Arial"/>
                <a:ea typeface="Arial"/>
                <a:cs typeface="Arial"/>
                <a:sym typeface="Arial"/>
              </a:rPr>
              <a:t>Volume (in sqm) and Trend (average per year)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1" name="Google Shape;601;p12"/>
          <p:cNvSpPr txBox="1"/>
          <p:nvPr/>
        </p:nvSpPr>
        <p:spPr>
          <a:xfrm>
            <a:off x="3629025" y="1838325"/>
            <a:ext cx="714375" cy="733425"/>
          </a:xfrm>
          <a:prstGeom prst="rect">
            <a:avLst/>
          </a:prstGeom>
          <a:solidFill>
            <a:srgbClr val="DA5508"/>
          </a:solidFill>
          <a:ln>
            <a:noFill/>
          </a:ln>
        </p:spPr>
        <p:txBody>
          <a:bodyPr anchorCtr="0" anchor="t" bIns="0" lIns="0" spcFirstLastPara="1" rIns="0" wrap="square" tIns="1974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22288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48.6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2" name="Google Shape;602;p12"/>
          <p:cNvSpPr txBox="1"/>
          <p:nvPr/>
        </p:nvSpPr>
        <p:spPr>
          <a:xfrm>
            <a:off x="4800600" y="1847850"/>
            <a:ext cx="704850" cy="723900"/>
          </a:xfrm>
          <a:prstGeom prst="rect">
            <a:avLst/>
          </a:prstGeom>
          <a:solidFill>
            <a:srgbClr val="DA5508"/>
          </a:solidFill>
          <a:ln>
            <a:noFill/>
          </a:ln>
        </p:spPr>
        <p:txBody>
          <a:bodyPr anchorCtr="0" anchor="t" bIns="0" lIns="0" spcFirstLastPara="1" rIns="0" wrap="square" tIns="1936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23050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47.8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3" name="Google Shape;603;p12"/>
          <p:cNvSpPr txBox="1"/>
          <p:nvPr/>
        </p:nvSpPr>
        <p:spPr>
          <a:xfrm>
            <a:off x="3749675" y="2665984"/>
            <a:ext cx="482600" cy="2654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58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2019</a:t>
            </a:r>
            <a:endParaRPr sz="15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4" name="Google Shape;604;p12"/>
          <p:cNvSpPr txBox="1"/>
          <p:nvPr/>
        </p:nvSpPr>
        <p:spPr>
          <a:xfrm>
            <a:off x="4916551" y="2665984"/>
            <a:ext cx="482600" cy="2654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58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2024</a:t>
            </a:r>
            <a:endParaRPr sz="15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5" name="Google Shape;605;p12"/>
          <p:cNvSpPr txBox="1"/>
          <p:nvPr/>
        </p:nvSpPr>
        <p:spPr>
          <a:xfrm>
            <a:off x="3762438" y="1238313"/>
            <a:ext cx="1657350" cy="285750"/>
          </a:xfrm>
          <a:prstGeom prst="rect">
            <a:avLst/>
          </a:prstGeom>
          <a:solidFill>
            <a:srgbClr val="E92E35"/>
          </a:solidFill>
          <a:ln cap="flat" cmpd="sng" w="9525">
            <a:solidFill>
              <a:srgbClr val="E92E3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35550">
            <a:spAutoFit/>
          </a:bodyPr>
          <a:lstStyle/>
          <a:p>
            <a:pPr indent="0" lvl="0" marL="34988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North America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6" name="Google Shape;606;p12"/>
          <p:cNvSpPr txBox="1"/>
          <p:nvPr/>
        </p:nvSpPr>
        <p:spPr>
          <a:xfrm>
            <a:off x="4303395" y="1528762"/>
            <a:ext cx="523240" cy="24320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58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rgbClr val="222541"/>
                </a:solidFill>
                <a:latin typeface="Arial"/>
                <a:ea typeface="Arial"/>
                <a:cs typeface="Arial"/>
                <a:sym typeface="Arial"/>
              </a:rPr>
              <a:t>- 0,3%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7" name="Google Shape;607;p12"/>
          <p:cNvSpPr txBox="1"/>
          <p:nvPr/>
        </p:nvSpPr>
        <p:spPr>
          <a:xfrm>
            <a:off x="7258050" y="1285875"/>
            <a:ext cx="704850" cy="781050"/>
          </a:xfrm>
          <a:prstGeom prst="rect">
            <a:avLst/>
          </a:prstGeom>
          <a:solidFill>
            <a:srgbClr val="DA5508"/>
          </a:solidFill>
          <a:ln>
            <a:noFill/>
          </a:ln>
        </p:spPr>
        <p:txBody>
          <a:bodyPr anchorCtr="0" anchor="t" bIns="0" lIns="0" spcFirstLastPara="1" rIns="0" wrap="square" tIns="2025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18097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46,5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8" name="Google Shape;608;p12"/>
          <p:cNvSpPr txBox="1"/>
          <p:nvPr/>
        </p:nvSpPr>
        <p:spPr>
          <a:xfrm>
            <a:off x="8420100" y="1343025"/>
            <a:ext cx="704850" cy="723900"/>
          </a:xfrm>
          <a:prstGeom prst="rect">
            <a:avLst/>
          </a:prstGeom>
          <a:solidFill>
            <a:srgbClr val="DA5508"/>
          </a:solidFill>
          <a:ln>
            <a:noFill/>
          </a:ln>
        </p:spPr>
        <p:txBody>
          <a:bodyPr anchorCtr="0" anchor="t" bIns="0" lIns="0" spcFirstLastPara="1" rIns="0" wrap="square" tIns="1638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21082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43,2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9" name="Google Shape;609;p12"/>
          <p:cNvSpPr txBox="1"/>
          <p:nvPr/>
        </p:nvSpPr>
        <p:spPr>
          <a:xfrm>
            <a:off x="7374001" y="2156142"/>
            <a:ext cx="482600" cy="2660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58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2019</a:t>
            </a:r>
            <a:endParaRPr sz="15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0" name="Google Shape;610;p12"/>
          <p:cNvSpPr txBox="1"/>
          <p:nvPr/>
        </p:nvSpPr>
        <p:spPr>
          <a:xfrm>
            <a:off x="8540750" y="2156142"/>
            <a:ext cx="483870" cy="2660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58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2024</a:t>
            </a:r>
            <a:endParaRPr sz="15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1" name="Google Shape;611;p12"/>
          <p:cNvSpPr txBox="1"/>
          <p:nvPr/>
        </p:nvSpPr>
        <p:spPr>
          <a:xfrm>
            <a:off x="7562913" y="657288"/>
            <a:ext cx="1343025" cy="295275"/>
          </a:xfrm>
          <a:prstGeom prst="rect">
            <a:avLst/>
          </a:prstGeom>
          <a:solidFill>
            <a:srgbClr val="5A6CFF"/>
          </a:solidFill>
          <a:ln cap="flat" cmpd="sng" w="9525">
            <a:solidFill>
              <a:srgbClr val="5A6C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41900">
            <a:spAutoFit/>
          </a:bodyPr>
          <a:lstStyle/>
          <a:p>
            <a:pPr indent="0" lvl="0" marL="43497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Europe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2" name="Google Shape;612;p12"/>
          <p:cNvSpPr txBox="1"/>
          <p:nvPr/>
        </p:nvSpPr>
        <p:spPr>
          <a:xfrm>
            <a:off x="7983219" y="955357"/>
            <a:ext cx="523240" cy="24320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58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rgbClr val="222541"/>
                </a:solidFill>
                <a:latin typeface="Arial"/>
                <a:ea typeface="Arial"/>
                <a:cs typeface="Arial"/>
                <a:sym typeface="Arial"/>
              </a:rPr>
              <a:t>- 1,4%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3" name="Google Shape;613;p12"/>
          <p:cNvSpPr txBox="1"/>
          <p:nvPr/>
        </p:nvSpPr>
        <p:spPr>
          <a:xfrm>
            <a:off x="9906000" y="3067050"/>
            <a:ext cx="704850" cy="561975"/>
          </a:xfrm>
          <a:prstGeom prst="rect">
            <a:avLst/>
          </a:prstGeom>
          <a:solidFill>
            <a:srgbClr val="DA5508"/>
          </a:solidFill>
          <a:ln>
            <a:noFill/>
          </a:ln>
        </p:spPr>
        <p:txBody>
          <a:bodyPr anchorCtr="0" anchor="t" bIns="0" lIns="0" spcFirstLastPara="1" rIns="0" wrap="square" tIns="546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1968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37,2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4" name="Google Shape;614;p12"/>
          <p:cNvSpPr txBox="1"/>
          <p:nvPr/>
        </p:nvSpPr>
        <p:spPr>
          <a:xfrm>
            <a:off x="11068050" y="3095625"/>
            <a:ext cx="704850" cy="533400"/>
          </a:xfrm>
          <a:prstGeom prst="rect">
            <a:avLst/>
          </a:prstGeom>
          <a:solidFill>
            <a:srgbClr val="DA5508"/>
          </a:solidFill>
          <a:ln>
            <a:noFill/>
          </a:ln>
        </p:spPr>
        <p:txBody>
          <a:bodyPr anchorCtr="0" anchor="t" bIns="0" lIns="0" spcFirstLastPara="1" rIns="0" wrap="square" tIns="438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21272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35,6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5" name="Google Shape;615;p12"/>
          <p:cNvSpPr txBox="1"/>
          <p:nvPr/>
        </p:nvSpPr>
        <p:spPr>
          <a:xfrm>
            <a:off x="10023856" y="3727767"/>
            <a:ext cx="483870" cy="2660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58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2019</a:t>
            </a:r>
            <a:endParaRPr sz="15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6" name="Google Shape;616;p12"/>
          <p:cNvSpPr txBox="1"/>
          <p:nvPr/>
        </p:nvSpPr>
        <p:spPr>
          <a:xfrm>
            <a:off x="11190985" y="3727767"/>
            <a:ext cx="482600" cy="2660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58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2024</a:t>
            </a:r>
            <a:endParaRPr sz="15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7" name="Google Shape;617;p12"/>
          <p:cNvSpPr txBox="1"/>
          <p:nvPr/>
        </p:nvSpPr>
        <p:spPr>
          <a:xfrm>
            <a:off x="10201338" y="2400363"/>
            <a:ext cx="1343025" cy="285750"/>
          </a:xfrm>
          <a:prstGeom prst="rect">
            <a:avLst/>
          </a:prstGeom>
          <a:solidFill>
            <a:srgbClr val="821F82"/>
          </a:solidFill>
          <a:ln cap="flat" cmpd="sng" w="9525">
            <a:solidFill>
              <a:srgbClr val="821F8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41900">
            <a:spAutoFit/>
          </a:bodyPr>
          <a:lstStyle/>
          <a:p>
            <a:pPr indent="0" lvl="0" marL="28448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Asia/Pacific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8" name="Google Shape;618;p12"/>
          <p:cNvSpPr txBox="1"/>
          <p:nvPr/>
        </p:nvSpPr>
        <p:spPr>
          <a:xfrm>
            <a:off x="10643234" y="2703131"/>
            <a:ext cx="522605" cy="24320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58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rgbClr val="222541"/>
                </a:solidFill>
                <a:latin typeface="Arial"/>
                <a:ea typeface="Arial"/>
                <a:cs typeface="Arial"/>
                <a:sym typeface="Arial"/>
              </a:rPr>
              <a:t>- 0,9%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19" name="Google Shape;619;p12"/>
          <p:cNvGrpSpPr/>
          <p:nvPr/>
        </p:nvGrpSpPr>
        <p:grpSpPr>
          <a:xfrm>
            <a:off x="6681851" y="5691187"/>
            <a:ext cx="742950" cy="114300"/>
            <a:chOff x="6681851" y="5691187"/>
            <a:chExt cx="742950" cy="114300"/>
          </a:xfrm>
        </p:grpSpPr>
        <p:sp>
          <p:nvSpPr>
            <p:cNvPr id="620" name="Google Shape;620;p12"/>
            <p:cNvSpPr/>
            <p:nvPr/>
          </p:nvSpPr>
          <p:spPr>
            <a:xfrm>
              <a:off x="6681851" y="5691187"/>
              <a:ext cx="742950" cy="114300"/>
            </a:xfrm>
            <a:custGeom>
              <a:rect b="b" l="l" r="r" t="t"/>
              <a:pathLst>
                <a:path extrusionOk="0" h="114300" w="742950">
                  <a:moveTo>
                    <a:pt x="742950" y="0"/>
                  </a:moveTo>
                  <a:lnTo>
                    <a:pt x="0" y="0"/>
                  </a:lnTo>
                  <a:lnTo>
                    <a:pt x="0" y="114300"/>
                  </a:lnTo>
                  <a:lnTo>
                    <a:pt x="742950" y="114300"/>
                  </a:lnTo>
                  <a:lnTo>
                    <a:pt x="742950" y="0"/>
                  </a:lnTo>
                  <a:close/>
                </a:path>
              </a:pathLst>
            </a:custGeom>
            <a:solidFill>
              <a:srgbClr val="495D88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621" name="Google Shape;621;p12"/>
            <p:cNvSpPr/>
            <p:nvPr/>
          </p:nvSpPr>
          <p:spPr>
            <a:xfrm>
              <a:off x="6681851" y="5691187"/>
              <a:ext cx="742950" cy="114300"/>
            </a:xfrm>
            <a:custGeom>
              <a:rect b="b" l="l" r="r" t="t"/>
              <a:pathLst>
                <a:path extrusionOk="0" h="114300" w="742950">
                  <a:moveTo>
                    <a:pt x="0" y="114300"/>
                  </a:moveTo>
                  <a:lnTo>
                    <a:pt x="742950" y="114300"/>
                  </a:lnTo>
                  <a:lnTo>
                    <a:pt x="742950" y="0"/>
                  </a:lnTo>
                  <a:lnTo>
                    <a:pt x="0" y="0"/>
                  </a:lnTo>
                  <a:lnTo>
                    <a:pt x="0" y="114300"/>
                  </a:lnTo>
                  <a:close/>
                </a:path>
              </a:pathLst>
            </a:custGeom>
            <a:noFill/>
            <a:ln cap="flat" cmpd="sng" w="9525">
              <a:solidFill>
                <a:srgbClr val="495D8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622" name="Google Shape;622;p12"/>
          <p:cNvGrpSpPr/>
          <p:nvPr/>
        </p:nvGrpSpPr>
        <p:grpSpPr>
          <a:xfrm>
            <a:off x="7910576" y="5691187"/>
            <a:ext cx="742950" cy="114300"/>
            <a:chOff x="7910576" y="5691187"/>
            <a:chExt cx="742950" cy="114300"/>
          </a:xfrm>
        </p:grpSpPr>
        <p:sp>
          <p:nvSpPr>
            <p:cNvPr id="623" name="Google Shape;623;p12"/>
            <p:cNvSpPr/>
            <p:nvPr/>
          </p:nvSpPr>
          <p:spPr>
            <a:xfrm>
              <a:off x="7910576" y="5691187"/>
              <a:ext cx="742950" cy="114300"/>
            </a:xfrm>
            <a:custGeom>
              <a:rect b="b" l="l" r="r" t="t"/>
              <a:pathLst>
                <a:path extrusionOk="0" h="114300" w="742950">
                  <a:moveTo>
                    <a:pt x="742950" y="0"/>
                  </a:moveTo>
                  <a:lnTo>
                    <a:pt x="0" y="0"/>
                  </a:lnTo>
                  <a:lnTo>
                    <a:pt x="0" y="114300"/>
                  </a:lnTo>
                  <a:lnTo>
                    <a:pt x="742950" y="114300"/>
                  </a:lnTo>
                  <a:lnTo>
                    <a:pt x="742950" y="0"/>
                  </a:lnTo>
                  <a:close/>
                </a:path>
              </a:pathLst>
            </a:custGeom>
            <a:solidFill>
              <a:srgbClr val="495D88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624" name="Google Shape;624;p12"/>
            <p:cNvSpPr/>
            <p:nvPr/>
          </p:nvSpPr>
          <p:spPr>
            <a:xfrm>
              <a:off x="7910576" y="5691187"/>
              <a:ext cx="742950" cy="114300"/>
            </a:xfrm>
            <a:custGeom>
              <a:rect b="b" l="l" r="r" t="t"/>
              <a:pathLst>
                <a:path extrusionOk="0" h="114300" w="742950">
                  <a:moveTo>
                    <a:pt x="0" y="114300"/>
                  </a:moveTo>
                  <a:lnTo>
                    <a:pt x="742950" y="114300"/>
                  </a:lnTo>
                  <a:lnTo>
                    <a:pt x="742950" y="0"/>
                  </a:lnTo>
                  <a:lnTo>
                    <a:pt x="0" y="0"/>
                  </a:lnTo>
                  <a:lnTo>
                    <a:pt x="0" y="114300"/>
                  </a:lnTo>
                  <a:close/>
                </a:path>
              </a:pathLst>
            </a:custGeom>
            <a:noFill/>
            <a:ln cap="flat" cmpd="sng" w="9525">
              <a:solidFill>
                <a:srgbClr val="495D8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sp>
        <p:nvSpPr>
          <p:cNvPr id="625" name="Google Shape;625;p12"/>
          <p:cNvSpPr txBox="1"/>
          <p:nvPr/>
        </p:nvSpPr>
        <p:spPr>
          <a:xfrm>
            <a:off x="6969125" y="5579745"/>
            <a:ext cx="278765" cy="24320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58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1.0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6" name="Google Shape;626;p12"/>
          <p:cNvSpPr txBox="1"/>
          <p:nvPr/>
        </p:nvSpPr>
        <p:spPr>
          <a:xfrm>
            <a:off x="8198484" y="5593079"/>
            <a:ext cx="278765" cy="24320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58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1.0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7" name="Google Shape;627;p12"/>
          <p:cNvSpPr txBox="1"/>
          <p:nvPr/>
        </p:nvSpPr>
        <p:spPr>
          <a:xfrm>
            <a:off x="6817106" y="5902642"/>
            <a:ext cx="482600" cy="2660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58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2019</a:t>
            </a:r>
            <a:endParaRPr sz="15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8" name="Google Shape;628;p12"/>
          <p:cNvSpPr txBox="1"/>
          <p:nvPr/>
        </p:nvSpPr>
        <p:spPr>
          <a:xfrm>
            <a:off x="8046339" y="5902642"/>
            <a:ext cx="482600" cy="2660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58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2024</a:t>
            </a:r>
            <a:endParaRPr sz="15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9" name="Google Shape;629;p12"/>
          <p:cNvSpPr txBox="1"/>
          <p:nvPr/>
        </p:nvSpPr>
        <p:spPr>
          <a:xfrm>
            <a:off x="7000938" y="4934013"/>
            <a:ext cx="1343025" cy="295275"/>
          </a:xfrm>
          <a:prstGeom prst="rect">
            <a:avLst/>
          </a:prstGeom>
          <a:solidFill>
            <a:srgbClr val="FBC008"/>
          </a:solidFill>
          <a:ln cap="flat" cmpd="sng" w="9525">
            <a:solidFill>
              <a:srgbClr val="FBC00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476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Africa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0" name="Google Shape;630;p12"/>
          <p:cNvSpPr txBox="1"/>
          <p:nvPr/>
        </p:nvSpPr>
        <p:spPr>
          <a:xfrm>
            <a:off x="7433691" y="5246052"/>
            <a:ext cx="535305" cy="24320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58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rgbClr val="222541"/>
                </a:solidFill>
                <a:latin typeface="Arial"/>
                <a:ea typeface="Arial"/>
                <a:cs typeface="Arial"/>
                <a:sym typeface="Arial"/>
              </a:rPr>
              <a:t>stable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1" name="Google Shape;631;p12"/>
          <p:cNvSpPr txBox="1"/>
          <p:nvPr/>
        </p:nvSpPr>
        <p:spPr>
          <a:xfrm>
            <a:off x="9391650" y="5162550"/>
            <a:ext cx="704850" cy="285750"/>
          </a:xfrm>
          <a:prstGeom prst="rect">
            <a:avLst/>
          </a:prstGeom>
          <a:solidFill>
            <a:srgbClr val="495D88"/>
          </a:solidFill>
          <a:ln>
            <a:noFill/>
          </a:ln>
        </p:spPr>
        <p:txBody>
          <a:bodyPr anchorCtr="0" anchor="t" bIns="0" lIns="0" spcFirstLastPara="1" rIns="0" wrap="square" tIns="50800">
            <a:spAutoFit/>
          </a:bodyPr>
          <a:lstStyle/>
          <a:p>
            <a:pPr indent="0" lvl="0" marL="26987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3.1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2" name="Google Shape;632;p12"/>
          <p:cNvSpPr txBox="1"/>
          <p:nvPr/>
        </p:nvSpPr>
        <p:spPr>
          <a:xfrm>
            <a:off x="10553700" y="5153025"/>
            <a:ext cx="704850" cy="295275"/>
          </a:xfrm>
          <a:prstGeom prst="rect">
            <a:avLst/>
          </a:prstGeom>
          <a:solidFill>
            <a:srgbClr val="495D88"/>
          </a:solidFill>
          <a:ln>
            <a:noFill/>
          </a:ln>
        </p:spPr>
        <p:txBody>
          <a:bodyPr anchorCtr="0" anchor="t" bIns="0" lIns="0" spcFirstLastPara="1" rIns="0" wrap="square" tIns="65400">
            <a:spAutoFit/>
          </a:bodyPr>
          <a:lstStyle/>
          <a:p>
            <a:pPr indent="0" lvl="0" marL="27432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3.3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3" name="Google Shape;633;p12"/>
          <p:cNvSpPr txBox="1"/>
          <p:nvPr/>
        </p:nvSpPr>
        <p:spPr>
          <a:xfrm>
            <a:off x="9509759" y="5551170"/>
            <a:ext cx="483870" cy="2660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58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2019</a:t>
            </a:r>
            <a:endParaRPr sz="15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4" name="Google Shape;634;p12"/>
          <p:cNvSpPr txBox="1"/>
          <p:nvPr/>
        </p:nvSpPr>
        <p:spPr>
          <a:xfrm>
            <a:off x="10676635" y="5551170"/>
            <a:ext cx="483870" cy="2660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58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2024</a:t>
            </a:r>
            <a:endParaRPr sz="15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5" name="Google Shape;635;p12"/>
          <p:cNvSpPr txBox="1"/>
          <p:nvPr/>
        </p:nvSpPr>
        <p:spPr>
          <a:xfrm>
            <a:off x="9696513" y="4524438"/>
            <a:ext cx="1343025" cy="285750"/>
          </a:xfrm>
          <a:prstGeom prst="rect">
            <a:avLst/>
          </a:prstGeom>
          <a:solidFill>
            <a:srgbClr val="FBC008"/>
          </a:solidFill>
          <a:ln cap="flat" cmpd="sng" w="9525">
            <a:solidFill>
              <a:srgbClr val="FBC00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40625">
            <a:spAutoFit/>
          </a:bodyPr>
          <a:lstStyle/>
          <a:p>
            <a:pPr indent="0" lvl="0" marL="29337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Middle East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6" name="Google Shape;636;p12"/>
          <p:cNvSpPr txBox="1"/>
          <p:nvPr/>
        </p:nvSpPr>
        <p:spPr>
          <a:xfrm>
            <a:off x="10062209" y="4824666"/>
            <a:ext cx="558800" cy="24320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58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rgbClr val="222541"/>
                </a:solidFill>
                <a:latin typeface="Arial"/>
                <a:ea typeface="Arial"/>
                <a:cs typeface="Arial"/>
                <a:sym typeface="Arial"/>
              </a:rPr>
              <a:t>+ 0,9%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7" name="Google Shape;637;p12"/>
          <p:cNvSpPr txBox="1"/>
          <p:nvPr/>
        </p:nvSpPr>
        <p:spPr>
          <a:xfrm>
            <a:off x="4133850" y="4286250"/>
            <a:ext cx="704850" cy="695325"/>
          </a:xfrm>
          <a:prstGeom prst="rect">
            <a:avLst/>
          </a:prstGeom>
          <a:solidFill>
            <a:srgbClr val="495D88"/>
          </a:solidFill>
          <a:ln>
            <a:noFill/>
          </a:ln>
        </p:spPr>
        <p:txBody>
          <a:bodyPr anchorCtr="0" anchor="t" bIns="0" lIns="0" spcFirstLastPara="1" rIns="0" wrap="square" tIns="1752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23431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7.3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8" name="Google Shape;638;p12"/>
          <p:cNvSpPr txBox="1"/>
          <p:nvPr/>
        </p:nvSpPr>
        <p:spPr>
          <a:xfrm>
            <a:off x="5295900" y="4295775"/>
            <a:ext cx="714375" cy="685800"/>
          </a:xfrm>
          <a:prstGeom prst="rect">
            <a:avLst/>
          </a:prstGeom>
          <a:solidFill>
            <a:srgbClr val="495D88"/>
          </a:solidFill>
          <a:ln>
            <a:noFill/>
          </a:ln>
        </p:spPr>
        <p:txBody>
          <a:bodyPr anchorCtr="0" anchor="t" bIns="0" lIns="0" spcFirstLastPara="1" rIns="0" wrap="square" tIns="1854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29972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7.2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9" name="Google Shape;639;p12"/>
          <p:cNvSpPr txBox="1"/>
          <p:nvPr/>
        </p:nvSpPr>
        <p:spPr>
          <a:xfrm>
            <a:off x="4252340" y="5075301"/>
            <a:ext cx="483870" cy="2654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58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2019</a:t>
            </a:r>
            <a:endParaRPr sz="15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0" name="Google Shape;640;p12"/>
          <p:cNvSpPr txBox="1"/>
          <p:nvPr/>
        </p:nvSpPr>
        <p:spPr>
          <a:xfrm>
            <a:off x="5419090" y="5075301"/>
            <a:ext cx="483870" cy="2654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58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2024</a:t>
            </a:r>
            <a:endParaRPr sz="15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1" name="Google Shape;641;p12"/>
          <p:cNvSpPr txBox="1"/>
          <p:nvPr/>
        </p:nvSpPr>
        <p:spPr>
          <a:xfrm>
            <a:off x="3981450" y="3638550"/>
            <a:ext cx="2238375" cy="276225"/>
          </a:xfrm>
          <a:prstGeom prst="rect">
            <a:avLst/>
          </a:prstGeom>
          <a:solidFill>
            <a:srgbClr val="00796E"/>
          </a:solidFill>
          <a:ln>
            <a:noFill/>
          </a:ln>
        </p:spPr>
        <p:txBody>
          <a:bodyPr anchorCtr="0" anchor="t" bIns="0" lIns="0" spcFirstLastPara="1" rIns="0" wrap="square" tIns="44450">
            <a:spAutoFit/>
          </a:bodyPr>
          <a:lstStyle/>
          <a:p>
            <a:pPr indent="0" lvl="0" marL="30988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Central &amp; South America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2" name="Google Shape;642;p12"/>
          <p:cNvSpPr txBox="1"/>
          <p:nvPr/>
        </p:nvSpPr>
        <p:spPr>
          <a:xfrm>
            <a:off x="4853940" y="3948048"/>
            <a:ext cx="523240" cy="2425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58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rgbClr val="222541"/>
                </a:solidFill>
                <a:latin typeface="Arial"/>
                <a:ea typeface="Arial"/>
                <a:cs typeface="Arial"/>
                <a:sym typeface="Arial"/>
              </a:rPr>
              <a:t>- 0,4%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3" name="Google Shape;643;p12"/>
          <p:cNvSpPr txBox="1"/>
          <p:nvPr/>
        </p:nvSpPr>
        <p:spPr>
          <a:xfrm>
            <a:off x="642937" y="2338451"/>
            <a:ext cx="1657350" cy="276225"/>
          </a:xfrm>
          <a:prstGeom prst="rect">
            <a:avLst/>
          </a:prstGeom>
          <a:noFill/>
          <a:ln cap="flat" cmpd="sng" w="47625">
            <a:solidFill>
              <a:srgbClr val="889E3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34275">
            <a:spAutoFit/>
          </a:bodyPr>
          <a:lstStyle/>
          <a:p>
            <a:pPr indent="0" lvl="0" marL="0" marR="190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WORLD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4" name="Google Shape;644;p12"/>
          <p:cNvSpPr txBox="1"/>
          <p:nvPr/>
        </p:nvSpPr>
        <p:spPr>
          <a:xfrm>
            <a:off x="457200" y="3019425"/>
            <a:ext cx="723900" cy="2219325"/>
          </a:xfrm>
          <a:prstGeom prst="rect">
            <a:avLst/>
          </a:prstGeom>
          <a:solidFill>
            <a:srgbClr val="889E3E"/>
          </a:solidFill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975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16002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143.7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5" name="Google Shape;645;p12"/>
          <p:cNvSpPr txBox="1"/>
          <p:nvPr/>
        </p:nvSpPr>
        <p:spPr>
          <a:xfrm>
            <a:off x="1657350" y="3114675"/>
            <a:ext cx="723900" cy="2124075"/>
          </a:xfrm>
          <a:prstGeom prst="rect">
            <a:avLst/>
          </a:prstGeom>
          <a:solidFill>
            <a:srgbClr val="889E3E"/>
          </a:solidFill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725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17018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138.0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6" name="Google Shape;646;p12"/>
          <p:cNvSpPr txBox="1"/>
          <p:nvPr/>
        </p:nvSpPr>
        <p:spPr>
          <a:xfrm>
            <a:off x="583565" y="5340667"/>
            <a:ext cx="482600" cy="2660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58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2019</a:t>
            </a:r>
            <a:endParaRPr sz="15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7" name="Google Shape;647;p12"/>
          <p:cNvSpPr txBox="1"/>
          <p:nvPr/>
        </p:nvSpPr>
        <p:spPr>
          <a:xfrm>
            <a:off x="1781810" y="5340667"/>
            <a:ext cx="482600" cy="2660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58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2024</a:t>
            </a:r>
            <a:endParaRPr sz="15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8" name="Google Shape;648;p12"/>
          <p:cNvSpPr txBox="1"/>
          <p:nvPr/>
        </p:nvSpPr>
        <p:spPr>
          <a:xfrm>
            <a:off x="1196975" y="2655506"/>
            <a:ext cx="522605" cy="24320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58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rgbClr val="222541"/>
                </a:solidFill>
                <a:latin typeface="Arial"/>
                <a:ea typeface="Arial"/>
                <a:cs typeface="Arial"/>
                <a:sym typeface="Arial"/>
              </a:rPr>
              <a:t>- 0,8%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49" name="Google Shape;649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4886" y="5591175"/>
            <a:ext cx="2307717" cy="7858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4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Google Shape;655;p13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656" name="Google Shape;656;p13"/>
          <p:cNvPicPr preferRelativeResize="0"/>
          <p:nvPr/>
        </p:nvPicPr>
        <p:blipFill rotWithShape="1">
          <a:blip r:embed="rId3">
            <a:alphaModFix/>
          </a:blip>
          <a:srcRect b="0" l="0" r="0" t="18674"/>
          <a:stretch/>
        </p:blipFill>
        <p:spPr>
          <a:xfrm>
            <a:off x="1434903" y="840931"/>
            <a:ext cx="8975189" cy="5391056"/>
          </a:xfrm>
          <a:prstGeom prst="rect">
            <a:avLst/>
          </a:prstGeom>
          <a:noFill/>
          <a:ln>
            <a:noFill/>
          </a:ln>
        </p:spPr>
      </p:pic>
      <p:sp>
        <p:nvSpPr>
          <p:cNvPr id="657" name="Google Shape;657;p13"/>
          <p:cNvSpPr txBox="1"/>
          <p:nvPr>
            <p:ph type="title"/>
          </p:nvPr>
        </p:nvSpPr>
        <p:spPr>
          <a:xfrm>
            <a:off x="360363" y="288000"/>
            <a:ext cx="11472836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Aleo"/>
              <a:buNone/>
            </a:pPr>
            <a:r>
              <a:rPr lang="en-GB"/>
              <a:t>Disruption Forces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Google Shape;662;p14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663" name="Google Shape;663;p14"/>
          <p:cNvSpPr txBox="1"/>
          <p:nvPr/>
        </p:nvSpPr>
        <p:spPr>
          <a:xfrm>
            <a:off x="8732837" y="6373546"/>
            <a:ext cx="2727326" cy="2190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100">
                <a:solidFill>
                  <a:srgbClr val="002244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‹#›</a:t>
            </a:fld>
            <a:endParaRPr sz="1100">
              <a:solidFill>
                <a:srgbClr val="002244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A group of people looking at a spaceship&#10;&#10;AI-generated content may be incorrect." id="664" name="Google Shape;664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white speech bubble on a black background&#10;&#10;AI-generated content may be incorrect." id="665" name="Google Shape;665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972536" y="1013749"/>
            <a:ext cx="2618009" cy="2618009"/>
          </a:xfrm>
          <a:prstGeom prst="rect">
            <a:avLst/>
          </a:prstGeom>
          <a:noFill/>
          <a:ln>
            <a:noFill/>
          </a:ln>
        </p:spPr>
      </p:pic>
      <p:sp>
        <p:nvSpPr>
          <p:cNvPr id="666" name="Google Shape;666;p14"/>
          <p:cNvSpPr txBox="1"/>
          <p:nvPr/>
        </p:nvSpPr>
        <p:spPr>
          <a:xfrm>
            <a:off x="6206871" y="1363518"/>
            <a:ext cx="2205608" cy="132341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>
                <a:solidFill>
                  <a:schemeClr val="dk2"/>
                </a:solidFill>
                <a:latin typeface="Radley"/>
                <a:ea typeface="Radley"/>
                <a:cs typeface="Radley"/>
                <a:sym typeface="Radley"/>
              </a:rPr>
              <a:t>We must align in the  strategic direction and core value. North star is not just about financials… 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0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Google Shape;671;p15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672" name="Google Shape;672;p15"/>
          <p:cNvSpPr txBox="1"/>
          <p:nvPr/>
        </p:nvSpPr>
        <p:spPr>
          <a:xfrm>
            <a:off x="8732837" y="6373546"/>
            <a:ext cx="2727326" cy="2190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100">
                <a:solidFill>
                  <a:srgbClr val="002244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‹#›</a:t>
            </a:fld>
            <a:endParaRPr sz="1100">
              <a:solidFill>
                <a:srgbClr val="002244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673" name="Google Shape;673;p15"/>
          <p:cNvSpPr txBox="1"/>
          <p:nvPr/>
        </p:nvSpPr>
        <p:spPr>
          <a:xfrm>
            <a:off x="4722470" y="1967695"/>
            <a:ext cx="2129741" cy="48750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rgbClr val="0090DD"/>
                </a:solidFill>
                <a:latin typeface="Open Sans"/>
                <a:ea typeface="Open Sans"/>
                <a:cs typeface="Open Sans"/>
                <a:sym typeface="Open Sans"/>
              </a:rPr>
              <a:t>Historical actual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rgbClr val="0090DD"/>
                </a:solidFill>
                <a:latin typeface="Open Sans"/>
                <a:ea typeface="Open Sans"/>
                <a:cs typeface="Open Sans"/>
                <a:sym typeface="Open Sans"/>
              </a:rPr>
              <a:t>(not underlying basis)</a:t>
            </a:r>
            <a:endParaRPr/>
          </a:p>
        </p:txBody>
      </p:sp>
      <p:pic>
        <p:nvPicPr>
          <p:cNvPr id="674" name="Google Shape;674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45422" y="930625"/>
            <a:ext cx="9947196" cy="5196295"/>
          </a:xfrm>
          <a:prstGeom prst="rect">
            <a:avLst/>
          </a:prstGeom>
          <a:noFill/>
          <a:ln>
            <a:noFill/>
          </a:ln>
        </p:spPr>
      </p:pic>
      <p:sp>
        <p:nvSpPr>
          <p:cNvPr id="675" name="Google Shape;675;p15"/>
          <p:cNvSpPr txBox="1"/>
          <p:nvPr>
            <p:ph type="title"/>
          </p:nvPr>
        </p:nvSpPr>
        <p:spPr>
          <a:xfrm>
            <a:off x="360363" y="288000"/>
            <a:ext cx="11472836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Aleo"/>
              <a:buNone/>
            </a:pPr>
            <a:r>
              <a:rPr lang="en-GB"/>
              <a:t>Growth Projections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0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p16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682" name="Google Shape;682;p16"/>
          <p:cNvSpPr txBox="1"/>
          <p:nvPr>
            <p:ph type="title"/>
          </p:nvPr>
        </p:nvSpPr>
        <p:spPr>
          <a:xfrm>
            <a:off x="360363" y="288000"/>
            <a:ext cx="11472836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Aleo"/>
              <a:buNone/>
            </a:pPr>
            <a:r>
              <a:rPr lang="en-GB"/>
              <a:t>Asia Century</a:t>
            </a:r>
            <a:endParaRPr/>
          </a:p>
        </p:txBody>
      </p:sp>
      <p:pic>
        <p:nvPicPr>
          <p:cNvPr id="683" name="Google Shape;683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397250" y="2000250"/>
            <a:ext cx="539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4" name="Google Shape;684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87180" y="914399"/>
            <a:ext cx="10417640" cy="52403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9" name="Shape 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" name="Google Shape;690;p17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691" name="Google Shape;691;p17"/>
          <p:cNvSpPr txBox="1"/>
          <p:nvPr>
            <p:ph type="title"/>
          </p:nvPr>
        </p:nvSpPr>
        <p:spPr>
          <a:xfrm>
            <a:off x="360363" y="288000"/>
            <a:ext cx="11472836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Aleo"/>
              <a:buNone/>
            </a:pPr>
            <a:r>
              <a:rPr lang="en-GB"/>
              <a:t>Gaps in Exhibitor Value</a:t>
            </a:r>
            <a:endParaRPr/>
          </a:p>
        </p:txBody>
      </p:sp>
      <p:pic>
        <p:nvPicPr>
          <p:cNvPr id="692" name="Google Shape;692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91508" y="756138"/>
            <a:ext cx="8066096" cy="5357772"/>
          </a:xfrm>
          <a:prstGeom prst="rect">
            <a:avLst/>
          </a:prstGeom>
          <a:noFill/>
          <a:ln>
            <a:noFill/>
          </a:ln>
        </p:spPr>
      </p:pic>
      <p:pic>
        <p:nvPicPr>
          <p:cNvPr id="693" name="Google Shape;693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327304" y="5708162"/>
            <a:ext cx="1130300" cy="393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7" name="Shape 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Google Shape;698;p18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699" name="Google Shape;699;p18"/>
          <p:cNvSpPr txBox="1"/>
          <p:nvPr/>
        </p:nvSpPr>
        <p:spPr>
          <a:xfrm>
            <a:off x="8732837" y="6373546"/>
            <a:ext cx="2727326" cy="2190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100">
                <a:solidFill>
                  <a:srgbClr val="002244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‹#›</a:t>
            </a:fld>
            <a:endParaRPr sz="1100">
              <a:solidFill>
                <a:srgbClr val="002244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A group of people in front of a city&#10;&#10;AI-generated content may be incorrect." id="700" name="Google Shape;700;p18"/>
          <p:cNvPicPr preferRelativeResize="0"/>
          <p:nvPr/>
        </p:nvPicPr>
        <p:blipFill rotWithShape="1">
          <a:blip r:embed="rId3">
            <a:alphaModFix/>
          </a:blip>
          <a:srcRect b="1685" l="0" r="0" t="0"/>
          <a:stretch/>
        </p:blipFill>
        <p:spPr>
          <a:xfrm>
            <a:off x="2937397" y="-36521"/>
            <a:ext cx="6502400" cy="6392863"/>
          </a:xfrm>
          <a:prstGeom prst="rect">
            <a:avLst/>
          </a:prstGeom>
          <a:noFill/>
          <a:ln>
            <a:noFill/>
          </a:ln>
        </p:spPr>
      </p:pic>
      <p:sp>
        <p:nvSpPr>
          <p:cNvPr id="701" name="Google Shape;701;p18"/>
          <p:cNvSpPr/>
          <p:nvPr/>
        </p:nvSpPr>
        <p:spPr>
          <a:xfrm>
            <a:off x="2941898" y="5514207"/>
            <a:ext cx="6773119" cy="60188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02" name="Google Shape;702;p18"/>
          <p:cNvSpPr txBox="1"/>
          <p:nvPr/>
        </p:nvSpPr>
        <p:spPr>
          <a:xfrm>
            <a:off x="2523280" y="5653102"/>
            <a:ext cx="7373073" cy="33566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200">
                <a:solidFill>
                  <a:srgbClr val="0090DD"/>
                </a:solidFill>
                <a:latin typeface="Aleo"/>
                <a:ea typeface="Aleo"/>
                <a:cs typeface="Aleo"/>
                <a:sym typeface="Aleo"/>
              </a:rPr>
              <a:t>One Informa </a:t>
            </a:r>
            <a:r>
              <a:rPr b="1" lang="en-GB" sz="2200">
                <a:solidFill>
                  <a:schemeClr val="dk2"/>
                </a:solidFill>
                <a:latin typeface="Aleo"/>
                <a:ea typeface="Aleo"/>
                <a:cs typeface="Aleo"/>
                <a:sym typeface="Aleo"/>
              </a:rPr>
              <a:t>– Market Leading Customer Experience</a:t>
            </a:r>
            <a:endParaRPr/>
          </a:p>
        </p:txBody>
      </p:sp>
      <p:pic>
        <p:nvPicPr>
          <p:cNvPr descr="A black background with a black square&#10;&#10;AI-generated content may be incorrect." id="703" name="Google Shape;703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177718" y="2569581"/>
            <a:ext cx="2905197" cy="218761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white speech bubble on a black background&#10;&#10;AI-generated content may be incorrect." id="704" name="Google Shape;704;p1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19760" y="1354252"/>
            <a:ext cx="2811847" cy="2811847"/>
          </a:xfrm>
          <a:prstGeom prst="rect">
            <a:avLst/>
          </a:prstGeom>
          <a:noFill/>
          <a:ln>
            <a:noFill/>
          </a:ln>
        </p:spPr>
      </p:pic>
      <p:pic>
        <p:nvPicPr>
          <p:cNvPr id="705" name="Google Shape;705;p1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14932" y="1678741"/>
            <a:ext cx="2705100" cy="158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06" name="Google Shape;706;p1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9677398" y="2905846"/>
            <a:ext cx="2311400" cy="1587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p19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713" name="Google Shape;713;p19"/>
          <p:cNvSpPr txBox="1"/>
          <p:nvPr>
            <p:ph type="title"/>
          </p:nvPr>
        </p:nvSpPr>
        <p:spPr>
          <a:xfrm>
            <a:off x="360363" y="288000"/>
            <a:ext cx="11472836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Aleo"/>
              <a:buNone/>
            </a:pPr>
            <a:r>
              <a:rPr lang="en-GB"/>
              <a:t>Return on Time - The X Factor</a:t>
            </a:r>
            <a:br>
              <a:rPr lang="en-GB"/>
            </a:br>
            <a:endParaRPr/>
          </a:p>
        </p:txBody>
      </p:sp>
      <p:pic>
        <p:nvPicPr>
          <p:cNvPr id="714" name="Google Shape;714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47778" y="868174"/>
            <a:ext cx="6995026" cy="5233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715" name="Google Shape;715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730154" y="5708162"/>
            <a:ext cx="1130300" cy="393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2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67" name="Google Shape;367;p2"/>
          <p:cNvSpPr txBox="1"/>
          <p:nvPr/>
        </p:nvSpPr>
        <p:spPr>
          <a:xfrm>
            <a:off x="8732837" y="6373546"/>
            <a:ext cx="2727326" cy="2190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GB" sz="1100" u="none" cap="none" strike="noStrike">
                <a:solidFill>
                  <a:srgbClr val="002244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‹#›</a:t>
            </a:fld>
            <a:endParaRPr b="0" i="0" sz="1100" u="none" cap="none" strike="noStrike">
              <a:solidFill>
                <a:srgbClr val="002244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368" name="Google Shape;368;p2"/>
          <p:cNvSpPr txBox="1"/>
          <p:nvPr>
            <p:ph type="title"/>
          </p:nvPr>
        </p:nvSpPr>
        <p:spPr>
          <a:xfrm>
            <a:off x="1638255" y="2156454"/>
            <a:ext cx="8915490" cy="421709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ts val="4400"/>
              <a:buFont typeface="Arial Black"/>
              <a:buNone/>
            </a:pPr>
            <a:r>
              <a:rPr b="1" lang="en-GB" sz="4400">
                <a:solidFill>
                  <a:srgbClr val="00B0F0"/>
                </a:solidFill>
                <a:latin typeface="Arial Black"/>
                <a:ea typeface="Arial Black"/>
                <a:cs typeface="Arial Black"/>
                <a:sym typeface="Arial Black"/>
              </a:rPr>
              <a:t>Yesterday is experience</a:t>
            </a:r>
            <a:br>
              <a:rPr b="1" lang="en-GB" sz="4400">
                <a:latin typeface="Arial Black"/>
                <a:ea typeface="Arial Black"/>
                <a:cs typeface="Arial Black"/>
                <a:sym typeface="Arial Black"/>
              </a:rPr>
            </a:br>
            <a:r>
              <a:rPr b="1" lang="en-GB" sz="4400">
                <a:solidFill>
                  <a:srgbClr val="0070C0"/>
                </a:solidFill>
                <a:latin typeface="Arial Black"/>
                <a:ea typeface="Arial Black"/>
                <a:cs typeface="Arial Black"/>
                <a:sym typeface="Arial Black"/>
              </a:rPr>
              <a:t>Present is exploration</a:t>
            </a:r>
            <a:br>
              <a:rPr b="1" lang="en-GB" sz="4400">
                <a:latin typeface="Arial Black"/>
                <a:ea typeface="Arial Black"/>
                <a:cs typeface="Arial Black"/>
                <a:sym typeface="Arial Black"/>
              </a:rPr>
            </a:br>
            <a:r>
              <a:rPr b="1" lang="en-GB" sz="4400">
                <a:latin typeface="Arial Black"/>
                <a:ea typeface="Arial Black"/>
                <a:cs typeface="Arial Black"/>
                <a:sym typeface="Arial Black"/>
              </a:rPr>
              <a:t>Future is expectation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9" name="Shape 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" name="Google Shape;720;p20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721" name="Google Shape;721;p20"/>
          <p:cNvSpPr txBox="1"/>
          <p:nvPr/>
        </p:nvSpPr>
        <p:spPr>
          <a:xfrm>
            <a:off x="8732837" y="6373546"/>
            <a:ext cx="2727326" cy="2190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100">
                <a:solidFill>
                  <a:srgbClr val="002244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‹#›</a:t>
            </a:fld>
            <a:endParaRPr sz="1100">
              <a:solidFill>
                <a:srgbClr val="002244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A group of people standing on a balcony looking at a spaceship&#10;&#10;AI-generated content may be incorrect." id="722" name="Google Shape;722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18749" y="0"/>
            <a:ext cx="6354501" cy="63545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black background with a black square&#10;&#10;AI-generated content may be incorrect." id="723" name="Google Shape;723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flipH="1">
            <a:off x="370389" y="2003951"/>
            <a:ext cx="2671109" cy="201134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white speech bubble on a black background&#10;&#10;AI-generated content may be incorrect." id="724" name="Google Shape;724;p2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flipH="1">
            <a:off x="7607640" y="682920"/>
            <a:ext cx="3056103" cy="3056103"/>
          </a:xfrm>
          <a:prstGeom prst="rect">
            <a:avLst/>
          </a:prstGeom>
          <a:noFill/>
          <a:ln>
            <a:noFill/>
          </a:ln>
        </p:spPr>
      </p:pic>
      <p:sp>
        <p:nvSpPr>
          <p:cNvPr id="725" name="Google Shape;725;p20"/>
          <p:cNvSpPr/>
          <p:nvPr/>
        </p:nvSpPr>
        <p:spPr>
          <a:xfrm>
            <a:off x="2918749" y="5566069"/>
            <a:ext cx="6354501" cy="60188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26" name="Google Shape;726;p20"/>
          <p:cNvSpPr txBox="1"/>
          <p:nvPr/>
        </p:nvSpPr>
        <p:spPr>
          <a:xfrm>
            <a:off x="2210765" y="5704964"/>
            <a:ext cx="7801335" cy="33566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200">
                <a:solidFill>
                  <a:srgbClr val="0090DD"/>
                </a:solidFill>
                <a:latin typeface="Aleo"/>
                <a:ea typeface="Aleo"/>
                <a:cs typeface="Aleo"/>
                <a:sym typeface="Aleo"/>
              </a:rPr>
              <a:t>One Informa </a:t>
            </a:r>
            <a:r>
              <a:rPr b="1" lang="en-GB" sz="2200">
                <a:solidFill>
                  <a:schemeClr val="dk2"/>
                </a:solidFill>
                <a:latin typeface="Aleo"/>
                <a:ea typeface="Aleo"/>
                <a:cs typeface="Aleo"/>
                <a:sym typeface="Aleo"/>
              </a:rPr>
              <a:t>- Market Leading Data Driven Marketing</a:t>
            </a:r>
            <a:endParaRPr/>
          </a:p>
        </p:txBody>
      </p:sp>
      <p:pic>
        <p:nvPicPr>
          <p:cNvPr id="727" name="Google Shape;727;p2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06293" y="2291996"/>
            <a:ext cx="2070100" cy="1346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28" name="Google Shape;728;p2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734700" y="994585"/>
            <a:ext cx="2984500" cy="1765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3" name="Shape 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" name="Google Shape;734;p21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735" name="Google Shape;735;p21"/>
          <p:cNvSpPr txBox="1"/>
          <p:nvPr>
            <p:ph type="title"/>
          </p:nvPr>
        </p:nvSpPr>
        <p:spPr>
          <a:xfrm>
            <a:off x="360363" y="288000"/>
            <a:ext cx="11472836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Aleo"/>
              <a:buNone/>
            </a:pPr>
            <a:r>
              <a:rPr lang="en-GB"/>
              <a:t>Test &amp; Learn</a:t>
            </a:r>
            <a:br>
              <a:rPr lang="en-GB"/>
            </a:br>
            <a:endParaRPr/>
          </a:p>
        </p:txBody>
      </p:sp>
      <p:pic>
        <p:nvPicPr>
          <p:cNvPr descr="A screenshot of a computer&#10;&#10;AI-generated content may be incorrect." id="736" name="Google Shape;736;p21"/>
          <p:cNvPicPr preferRelativeResize="0"/>
          <p:nvPr/>
        </p:nvPicPr>
        <p:blipFill rotWithShape="1">
          <a:blip r:embed="rId3">
            <a:alphaModFix/>
          </a:blip>
          <a:srcRect b="38860" l="40933" r="47004" t="55186"/>
          <a:stretch/>
        </p:blipFill>
        <p:spPr>
          <a:xfrm>
            <a:off x="5375314" y="5658550"/>
            <a:ext cx="1525772" cy="48975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37" name="Google Shape;737;p21"/>
          <p:cNvGrpSpPr/>
          <p:nvPr/>
        </p:nvGrpSpPr>
        <p:grpSpPr>
          <a:xfrm>
            <a:off x="1111682" y="502441"/>
            <a:ext cx="9972981" cy="5619621"/>
            <a:chOff x="1192707" y="791812"/>
            <a:chExt cx="9972981" cy="5619621"/>
          </a:xfrm>
        </p:grpSpPr>
        <p:sp>
          <p:nvSpPr>
            <p:cNvPr id="738" name="Google Shape;738;p21"/>
            <p:cNvSpPr/>
            <p:nvPr/>
          </p:nvSpPr>
          <p:spPr>
            <a:xfrm>
              <a:off x="1333371" y="4373511"/>
              <a:ext cx="1684340" cy="1263183"/>
            </a:xfrm>
            <a:prstGeom prst="roundRect">
              <a:avLst>
                <a:gd fmla="val 16667" name="adj"/>
              </a:avLst>
            </a:prstGeom>
            <a:solidFill>
              <a:srgbClr val="D2E8FE">
                <a:alpha val="29803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Open Sans"/>
                <a:buNone/>
              </a:pPr>
              <a:r>
                <a:t/>
              </a:r>
              <a:endParaRPr b="0" i="0" sz="1800" u="none" cap="none" strike="noStrike">
                <a:solidFill>
                  <a:srgbClr val="283857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739" name="Google Shape;739;p21"/>
            <p:cNvSpPr/>
            <p:nvPr/>
          </p:nvSpPr>
          <p:spPr>
            <a:xfrm>
              <a:off x="3361496" y="4370783"/>
              <a:ext cx="1684340" cy="1263183"/>
            </a:xfrm>
            <a:prstGeom prst="roundRect">
              <a:avLst>
                <a:gd fmla="val 16667" name="adj"/>
              </a:avLst>
            </a:prstGeom>
            <a:solidFill>
              <a:srgbClr val="D2E8FE">
                <a:alpha val="29803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Open Sans"/>
                <a:buNone/>
              </a:pPr>
              <a:r>
                <a:t/>
              </a:r>
              <a:endParaRPr b="0" i="0" sz="1800" u="none" cap="none" strike="noStrike">
                <a:solidFill>
                  <a:srgbClr val="283857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740" name="Google Shape;740;p21"/>
            <p:cNvSpPr/>
            <p:nvPr/>
          </p:nvSpPr>
          <p:spPr>
            <a:xfrm>
              <a:off x="5405733" y="4373511"/>
              <a:ext cx="1684340" cy="1263183"/>
            </a:xfrm>
            <a:prstGeom prst="roundRect">
              <a:avLst>
                <a:gd fmla="val 16667" name="adj"/>
              </a:avLst>
            </a:prstGeom>
            <a:solidFill>
              <a:srgbClr val="D2E8FE">
                <a:alpha val="29803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Open Sans"/>
                <a:buNone/>
              </a:pPr>
              <a:r>
                <a:t/>
              </a:r>
              <a:endParaRPr b="0" i="0" sz="1800" u="none" cap="none" strike="noStrike">
                <a:solidFill>
                  <a:srgbClr val="283857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741" name="Google Shape;741;p21"/>
            <p:cNvSpPr/>
            <p:nvPr/>
          </p:nvSpPr>
          <p:spPr>
            <a:xfrm>
              <a:off x="7356075" y="4373511"/>
              <a:ext cx="1684340" cy="1263183"/>
            </a:xfrm>
            <a:prstGeom prst="roundRect">
              <a:avLst>
                <a:gd fmla="val 16667" name="adj"/>
              </a:avLst>
            </a:prstGeom>
            <a:solidFill>
              <a:srgbClr val="D2E8FE">
                <a:alpha val="29803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Open Sans"/>
                <a:buNone/>
              </a:pPr>
              <a:r>
                <a:t/>
              </a:r>
              <a:endParaRPr b="0" i="0" sz="1800" u="none" cap="none" strike="noStrike">
                <a:solidFill>
                  <a:srgbClr val="283857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742" name="Google Shape;742;p21"/>
            <p:cNvSpPr/>
            <p:nvPr/>
          </p:nvSpPr>
          <p:spPr>
            <a:xfrm>
              <a:off x="9391059" y="4379819"/>
              <a:ext cx="1684340" cy="1263183"/>
            </a:xfrm>
            <a:prstGeom prst="roundRect">
              <a:avLst>
                <a:gd fmla="val 16667" name="adj"/>
              </a:avLst>
            </a:prstGeom>
            <a:solidFill>
              <a:srgbClr val="D2E8FE">
                <a:alpha val="29803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Open Sans"/>
                <a:buNone/>
              </a:pPr>
              <a:r>
                <a:t/>
              </a:r>
              <a:endParaRPr b="0" i="0" sz="1800" u="none" cap="none" strike="noStrike">
                <a:solidFill>
                  <a:srgbClr val="283857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743" name="Google Shape;743;p21"/>
            <p:cNvSpPr txBox="1"/>
            <p:nvPr/>
          </p:nvSpPr>
          <p:spPr>
            <a:xfrm>
              <a:off x="1346249" y="2964448"/>
              <a:ext cx="1684546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83857"/>
                </a:buClr>
                <a:buSzPts val="1600"/>
                <a:buFont typeface="Poppins"/>
                <a:buNone/>
              </a:pPr>
              <a:r>
                <a:rPr b="1" i="0" lang="en-GB" sz="1600" u="none" cap="none" strike="noStrike">
                  <a:solidFill>
                    <a:srgbClr val="283857"/>
                  </a:solidFill>
                  <a:latin typeface="Poppins"/>
                  <a:ea typeface="Poppins"/>
                  <a:cs typeface="Poppins"/>
                  <a:sym typeface="Poppins"/>
                </a:rPr>
                <a:t>EARLY ADOPTERS</a:t>
              </a:r>
              <a:endParaRPr/>
            </a:p>
          </p:txBody>
        </p:sp>
        <p:sp>
          <p:nvSpPr>
            <p:cNvPr id="744" name="Google Shape;744;p21"/>
            <p:cNvSpPr txBox="1"/>
            <p:nvPr/>
          </p:nvSpPr>
          <p:spPr>
            <a:xfrm>
              <a:off x="5360012" y="4455766"/>
              <a:ext cx="1730061" cy="78483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83857"/>
                </a:buClr>
                <a:buSzPts val="900"/>
                <a:buFont typeface="Poppins"/>
                <a:buNone/>
              </a:pPr>
              <a:r>
                <a:rPr b="0" i="0" lang="en-GB" sz="900" u="none" cap="none" strike="noStrike">
                  <a:solidFill>
                    <a:srgbClr val="283857"/>
                  </a:solidFill>
                  <a:latin typeface="Poppins"/>
                  <a:ea typeface="Poppins"/>
                  <a:cs typeface="Poppins"/>
                  <a:sym typeface="Poppins"/>
                </a:rPr>
                <a:t>Share at least 1 AI Experiment run in every CM SMT, by division, plus all 2026 Stretch Thinking have an AI spin</a:t>
              </a:r>
              <a:endParaRPr/>
            </a:p>
          </p:txBody>
        </p:sp>
        <p:sp>
          <p:nvSpPr>
            <p:cNvPr id="745" name="Google Shape;745;p21"/>
            <p:cNvSpPr/>
            <p:nvPr/>
          </p:nvSpPr>
          <p:spPr>
            <a:xfrm>
              <a:off x="1252090" y="1965801"/>
              <a:ext cx="1891537" cy="4445632"/>
            </a:xfrm>
            <a:prstGeom prst="roundRect">
              <a:avLst>
                <a:gd fmla="val 2548" name="adj"/>
              </a:avLst>
            </a:prstGeom>
            <a:noFill/>
            <a:ln cap="flat" cmpd="sng" w="19050">
              <a:solidFill>
                <a:srgbClr val="D4F7F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Open Sans"/>
                <a:buNone/>
              </a:pPr>
              <a:r>
                <a:t/>
              </a:r>
              <a:endParaRPr b="0" i="0" sz="1800" u="none" cap="none" strike="noStrike">
                <a:solidFill>
                  <a:srgbClr val="283857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746" name="Google Shape;746;p21"/>
            <p:cNvSpPr/>
            <p:nvPr/>
          </p:nvSpPr>
          <p:spPr>
            <a:xfrm>
              <a:off x="3241938" y="1965801"/>
              <a:ext cx="1891537" cy="4445632"/>
            </a:xfrm>
            <a:prstGeom prst="roundRect">
              <a:avLst>
                <a:gd fmla="val 2548" name="adj"/>
              </a:avLst>
            </a:prstGeom>
            <a:noFill/>
            <a:ln cap="flat" cmpd="sng" w="19050">
              <a:solidFill>
                <a:srgbClr val="D4F7F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Open Sans"/>
                <a:buNone/>
              </a:pPr>
              <a:r>
                <a:t/>
              </a:r>
              <a:endParaRPr b="0" i="0" sz="1800" u="none" cap="none" strike="noStrike">
                <a:solidFill>
                  <a:srgbClr val="283857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747" name="Google Shape;747;p21"/>
            <p:cNvSpPr/>
            <p:nvPr/>
          </p:nvSpPr>
          <p:spPr>
            <a:xfrm>
              <a:off x="5279864" y="1965801"/>
              <a:ext cx="1891537" cy="4445632"/>
            </a:xfrm>
            <a:prstGeom prst="roundRect">
              <a:avLst>
                <a:gd fmla="val 2548" name="adj"/>
              </a:avLst>
            </a:prstGeom>
            <a:noFill/>
            <a:ln cap="flat" cmpd="sng" w="19050">
              <a:solidFill>
                <a:srgbClr val="D4F7F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Open Sans"/>
                <a:buNone/>
              </a:pPr>
              <a:r>
                <a:t/>
              </a:r>
              <a:endParaRPr b="0" i="0" sz="1800" u="none" cap="none" strike="noStrike">
                <a:solidFill>
                  <a:srgbClr val="283857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748" name="Google Shape;748;p21"/>
            <p:cNvSpPr/>
            <p:nvPr/>
          </p:nvSpPr>
          <p:spPr>
            <a:xfrm>
              <a:off x="7265078" y="1965801"/>
              <a:ext cx="1891537" cy="4445632"/>
            </a:xfrm>
            <a:prstGeom prst="roundRect">
              <a:avLst>
                <a:gd fmla="val 2548" name="adj"/>
              </a:avLst>
            </a:prstGeom>
            <a:noFill/>
            <a:ln cap="flat" cmpd="sng" w="19050">
              <a:solidFill>
                <a:srgbClr val="D4F7F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Open Sans"/>
                <a:buNone/>
              </a:pPr>
              <a:r>
                <a:t/>
              </a:r>
              <a:endParaRPr b="0" i="0" sz="1800" u="none" cap="none" strike="noStrike">
                <a:solidFill>
                  <a:srgbClr val="283857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749" name="Google Shape;749;p21"/>
            <p:cNvSpPr/>
            <p:nvPr/>
          </p:nvSpPr>
          <p:spPr>
            <a:xfrm>
              <a:off x="9274151" y="1965801"/>
              <a:ext cx="1891537" cy="4445632"/>
            </a:xfrm>
            <a:prstGeom prst="roundRect">
              <a:avLst>
                <a:gd fmla="val 2548" name="adj"/>
              </a:avLst>
            </a:prstGeom>
            <a:noFill/>
            <a:ln cap="flat" cmpd="sng" w="19050">
              <a:solidFill>
                <a:srgbClr val="D4F7F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Open Sans"/>
                <a:buNone/>
              </a:pPr>
              <a:r>
                <a:t/>
              </a:r>
              <a:endParaRPr b="0" i="0" sz="1800" u="none" cap="none" strike="noStrike">
                <a:solidFill>
                  <a:srgbClr val="283857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750" name="Google Shape;750;p21"/>
            <p:cNvSpPr txBox="1"/>
            <p:nvPr/>
          </p:nvSpPr>
          <p:spPr>
            <a:xfrm>
              <a:off x="7310354" y="4455766"/>
              <a:ext cx="1730061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83857"/>
                </a:buClr>
                <a:buSzPts val="900"/>
                <a:buFont typeface="Poppins"/>
                <a:buNone/>
              </a:pPr>
              <a:r>
                <a:rPr b="0" i="0" lang="en-GB" sz="900" u="none" cap="none" strike="noStrike">
                  <a:solidFill>
                    <a:srgbClr val="283857"/>
                  </a:solidFill>
                  <a:latin typeface="Poppins"/>
                  <a:ea typeface="Poppins"/>
                  <a:cs typeface="Poppins"/>
                  <a:sym typeface="Poppins"/>
                </a:rPr>
                <a:t> Templated approach, with significant time input into building excellent prompts + central area</a:t>
              </a:r>
              <a:endParaRPr/>
            </a:p>
          </p:txBody>
        </p:sp>
        <p:sp>
          <p:nvSpPr>
            <p:cNvPr id="751" name="Google Shape;751;p21"/>
            <p:cNvSpPr txBox="1"/>
            <p:nvPr/>
          </p:nvSpPr>
          <p:spPr>
            <a:xfrm>
              <a:off x="9345338" y="4462074"/>
              <a:ext cx="1730061" cy="78483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83857"/>
                </a:buClr>
                <a:buSzPts val="900"/>
                <a:buFont typeface="Poppins"/>
                <a:buNone/>
              </a:pPr>
              <a:r>
                <a:rPr b="0" i="0" lang="en-GB" sz="900" u="none" cap="none" strike="noStrike">
                  <a:solidFill>
                    <a:srgbClr val="283857"/>
                  </a:solidFill>
                  <a:latin typeface="Poppins"/>
                  <a:ea typeface="Poppins"/>
                  <a:cs typeface="Poppins"/>
                  <a:sym typeface="Poppins"/>
                </a:rPr>
                <a:t>This is not just saving us time. We can now output campaigns that would have been totally unfeasible previously</a:t>
              </a:r>
              <a:endParaRPr/>
            </a:p>
          </p:txBody>
        </p:sp>
        <p:sp>
          <p:nvSpPr>
            <p:cNvPr id="752" name="Google Shape;752;p21"/>
            <p:cNvSpPr txBox="1"/>
            <p:nvPr/>
          </p:nvSpPr>
          <p:spPr>
            <a:xfrm>
              <a:off x="3292915" y="4461727"/>
              <a:ext cx="1730061" cy="92333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83857"/>
                </a:buClr>
                <a:buSzPts val="900"/>
                <a:buFont typeface="Poppins"/>
                <a:buNone/>
              </a:pPr>
              <a:r>
                <a:rPr b="0" i="0" lang="en-GB" sz="900" u="none" cap="none" strike="noStrike">
                  <a:solidFill>
                    <a:srgbClr val="283857"/>
                  </a:solidFill>
                  <a:latin typeface="Poppins"/>
                  <a:ea typeface="Poppins"/>
                  <a:cs typeface="Poppins"/>
                  <a:sym typeface="Poppins"/>
                </a:rPr>
                <a:t> We have 12 dedicated CM heads across all of IM EMEA – responsible for +$105m of MIR. Need to find ways to efficiently output</a:t>
              </a:r>
              <a:endParaRPr/>
            </a:p>
          </p:txBody>
        </p:sp>
        <p:sp>
          <p:nvSpPr>
            <p:cNvPr id="753" name="Google Shape;753;p21"/>
            <p:cNvSpPr txBox="1"/>
            <p:nvPr/>
          </p:nvSpPr>
          <p:spPr>
            <a:xfrm>
              <a:off x="1287650" y="4455766"/>
              <a:ext cx="1730061" cy="106182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83857"/>
                </a:buClr>
                <a:buSzPts val="900"/>
                <a:buFont typeface="Poppins"/>
                <a:buNone/>
              </a:pPr>
              <a:r>
                <a:rPr b="0" i="0" lang="en-GB" sz="900" u="none" cap="none" strike="noStrike">
                  <a:solidFill>
                    <a:srgbClr val="283857"/>
                  </a:solidFill>
                  <a:latin typeface="Poppins"/>
                  <a:ea typeface="Poppins"/>
                  <a:cs typeface="Poppins"/>
                  <a:sym typeface="Poppins"/>
                </a:rPr>
                <a:t>Marketers in CM are data driven and hired with a focus on testing and learning. We now ask marketers to build a strategy with AI in interview </a:t>
              </a:r>
              <a:endParaRPr/>
            </a:p>
          </p:txBody>
        </p:sp>
        <p:sp>
          <p:nvSpPr>
            <p:cNvPr id="754" name="Google Shape;754;p21"/>
            <p:cNvSpPr txBox="1"/>
            <p:nvPr/>
          </p:nvSpPr>
          <p:spPr>
            <a:xfrm>
              <a:off x="3315672" y="2964448"/>
              <a:ext cx="1684546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83857"/>
                </a:buClr>
                <a:buSzPts val="1600"/>
                <a:buFont typeface="Poppins"/>
                <a:buNone/>
              </a:pPr>
              <a:r>
                <a:rPr b="1" i="0" lang="en-GB" sz="1600" u="none" cap="none" strike="noStrike">
                  <a:solidFill>
                    <a:srgbClr val="283857"/>
                  </a:solidFill>
                  <a:latin typeface="Poppins"/>
                  <a:ea typeface="Poppins"/>
                  <a:cs typeface="Poppins"/>
                  <a:sym typeface="Poppins"/>
                </a:rPr>
                <a:t>LEAN</a:t>
              </a:r>
              <a:br>
                <a:rPr b="1" i="0" lang="en-GB" sz="1600" u="none" cap="none" strike="noStrike">
                  <a:solidFill>
                    <a:srgbClr val="283857"/>
                  </a:solidFill>
                  <a:latin typeface="Poppins"/>
                  <a:ea typeface="Poppins"/>
                  <a:cs typeface="Poppins"/>
                  <a:sym typeface="Poppins"/>
                </a:rPr>
              </a:br>
              <a:r>
                <a:rPr b="1" i="0" lang="en-GB" sz="1600" u="none" cap="none" strike="noStrike">
                  <a:solidFill>
                    <a:srgbClr val="283857"/>
                  </a:solidFill>
                  <a:latin typeface="Poppins"/>
                  <a:ea typeface="Poppins"/>
                  <a:cs typeface="Poppins"/>
                  <a:sym typeface="Poppins"/>
                </a:rPr>
                <a:t>TEAMS</a:t>
              </a:r>
              <a:endParaRPr/>
            </a:p>
          </p:txBody>
        </p:sp>
        <p:sp>
          <p:nvSpPr>
            <p:cNvPr id="755" name="Google Shape;755;p21"/>
            <p:cNvSpPr txBox="1"/>
            <p:nvPr/>
          </p:nvSpPr>
          <p:spPr>
            <a:xfrm>
              <a:off x="5382769" y="2987755"/>
              <a:ext cx="1684546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83857"/>
                </a:buClr>
                <a:buSzPts val="1600"/>
                <a:buFont typeface="Poppins"/>
                <a:buNone/>
              </a:pPr>
              <a:r>
                <a:rPr b="1" i="0" lang="en-GB" sz="1600" u="none" cap="none" strike="noStrike">
                  <a:solidFill>
                    <a:srgbClr val="283857"/>
                  </a:solidFill>
                  <a:latin typeface="Poppins"/>
                  <a:ea typeface="Poppins"/>
                  <a:cs typeface="Poppins"/>
                  <a:sym typeface="Poppins"/>
                </a:rPr>
                <a:t>SHARING CULTURE</a:t>
              </a:r>
              <a:endParaRPr/>
            </a:p>
          </p:txBody>
        </p:sp>
        <p:sp>
          <p:nvSpPr>
            <p:cNvPr id="756" name="Google Shape;756;p21"/>
            <p:cNvSpPr txBox="1"/>
            <p:nvPr/>
          </p:nvSpPr>
          <p:spPr>
            <a:xfrm>
              <a:off x="7333111" y="2987755"/>
              <a:ext cx="1684546" cy="83099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83857"/>
                </a:buClr>
                <a:buSzPts val="1600"/>
                <a:buFont typeface="Poppins"/>
                <a:buNone/>
              </a:pPr>
              <a:r>
                <a:rPr b="1" i="0" lang="en-GB" sz="1600" u="none" cap="none" strike="noStrike">
                  <a:solidFill>
                    <a:srgbClr val="283857"/>
                  </a:solidFill>
                  <a:latin typeface="Poppins"/>
                  <a:ea typeface="Poppins"/>
                  <a:cs typeface="Poppins"/>
                  <a:sym typeface="Poppins"/>
                </a:rPr>
                <a:t>EMBED IN WAYS OF WORKING</a:t>
              </a:r>
              <a:endParaRPr/>
            </a:p>
          </p:txBody>
        </p:sp>
        <p:sp>
          <p:nvSpPr>
            <p:cNvPr id="757" name="Google Shape;757;p21"/>
            <p:cNvSpPr txBox="1"/>
            <p:nvPr/>
          </p:nvSpPr>
          <p:spPr>
            <a:xfrm>
              <a:off x="9377646" y="2990527"/>
              <a:ext cx="1684546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83857"/>
                </a:buClr>
                <a:buSzPts val="1600"/>
                <a:buFont typeface="Poppins"/>
                <a:buNone/>
              </a:pPr>
              <a:r>
                <a:rPr b="1" i="0" lang="en-GB" sz="1600" u="none" cap="none" strike="noStrike">
                  <a:solidFill>
                    <a:srgbClr val="283857"/>
                  </a:solidFill>
                  <a:latin typeface="Poppins"/>
                  <a:ea typeface="Poppins"/>
                  <a:cs typeface="Poppins"/>
                  <a:sym typeface="Poppins"/>
                </a:rPr>
                <a:t>BEYOND TIME EFFICIENT…</a:t>
              </a:r>
              <a:endParaRPr/>
            </a:p>
          </p:txBody>
        </p:sp>
        <p:pic>
          <p:nvPicPr>
            <p:cNvPr descr="A lightbulb" id="758" name="Google Shape;758;p21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92707" y="791812"/>
              <a:ext cx="2057400" cy="20574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Two candies" id="759" name="Google Shape;759;p21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437697" y="1234964"/>
              <a:ext cx="1563057" cy="156305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A flying paper airplane" id="760" name="Google Shape;760;p21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9391059" y="1272249"/>
              <a:ext cx="1525772" cy="152577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A group of people in a circle&#10;&#10;AI-generated content may be incorrect." id="761" name="Google Shape;761;p21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3699262" y="1460857"/>
              <a:ext cx="938094" cy="938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Cogwheels Circle Icon 3 PNG &amp; SVG Design For T-Shirts" id="762" name="Google Shape;762;p21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7721452" y="1460857"/>
              <a:ext cx="1173294" cy="1173294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6" name="Shape 7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7" name="Google Shape;767;p22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768" name="Google Shape;768;p22"/>
          <p:cNvSpPr txBox="1"/>
          <p:nvPr/>
        </p:nvSpPr>
        <p:spPr>
          <a:xfrm>
            <a:off x="8732837" y="6373546"/>
            <a:ext cx="2727326" cy="2190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100">
                <a:solidFill>
                  <a:srgbClr val="002244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‹#›</a:t>
            </a:fld>
            <a:endParaRPr sz="1100">
              <a:solidFill>
                <a:srgbClr val="002244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A group of people standing in a room&#10;&#10;AI-generated content may be incorrect." id="769" name="Google Shape;769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44800" y="-152004"/>
            <a:ext cx="6502400" cy="65024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70" name="Google Shape;770;p22"/>
          <p:cNvGrpSpPr/>
          <p:nvPr/>
        </p:nvGrpSpPr>
        <p:grpSpPr>
          <a:xfrm>
            <a:off x="10039373" y="4607568"/>
            <a:ext cx="1420790" cy="613415"/>
            <a:chOff x="1028990" y="993117"/>
            <a:chExt cx="3622284" cy="1563893"/>
          </a:xfrm>
        </p:grpSpPr>
        <p:grpSp>
          <p:nvGrpSpPr>
            <p:cNvPr id="771" name="Google Shape;771;p22"/>
            <p:cNvGrpSpPr/>
            <p:nvPr/>
          </p:nvGrpSpPr>
          <p:grpSpPr>
            <a:xfrm>
              <a:off x="1028990" y="993117"/>
              <a:ext cx="542295" cy="1563893"/>
              <a:chOff x="1028990" y="993117"/>
              <a:chExt cx="542295" cy="1563893"/>
            </a:xfrm>
          </p:grpSpPr>
          <p:sp>
            <p:nvSpPr>
              <p:cNvPr id="772" name="Google Shape;772;p22"/>
              <p:cNvSpPr/>
              <p:nvPr/>
            </p:nvSpPr>
            <p:spPr>
              <a:xfrm>
                <a:off x="1028990" y="993117"/>
                <a:ext cx="542290" cy="626110"/>
              </a:xfrm>
              <a:custGeom>
                <a:rect b="b" l="l" r="r" t="t"/>
                <a:pathLst>
                  <a:path extrusionOk="0" h="626110" w="542290">
                    <a:moveTo>
                      <a:pt x="270852" y="0"/>
                    </a:moveTo>
                    <a:lnTo>
                      <a:pt x="0" y="156375"/>
                    </a:lnTo>
                    <a:lnTo>
                      <a:pt x="0" y="469125"/>
                    </a:lnTo>
                    <a:lnTo>
                      <a:pt x="270852" y="625500"/>
                    </a:lnTo>
                    <a:lnTo>
                      <a:pt x="541705" y="469125"/>
                    </a:lnTo>
                    <a:lnTo>
                      <a:pt x="541705" y="156375"/>
                    </a:lnTo>
                    <a:lnTo>
                      <a:pt x="270852" y="0"/>
                    </a:lnTo>
                    <a:close/>
                  </a:path>
                </a:pathLst>
              </a:custGeom>
              <a:solidFill>
                <a:srgbClr val="504E9E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773" name="Google Shape;773;p22"/>
              <p:cNvSpPr/>
              <p:nvPr/>
            </p:nvSpPr>
            <p:spPr>
              <a:xfrm>
                <a:off x="1028993" y="1618617"/>
                <a:ext cx="542290" cy="469265"/>
              </a:xfrm>
              <a:custGeom>
                <a:rect b="b" l="l" r="r" t="t"/>
                <a:pathLst>
                  <a:path extrusionOk="0" h="469264" w="542290">
                    <a:moveTo>
                      <a:pt x="270852" y="0"/>
                    </a:moveTo>
                    <a:lnTo>
                      <a:pt x="0" y="156375"/>
                    </a:lnTo>
                    <a:lnTo>
                      <a:pt x="0" y="469125"/>
                    </a:lnTo>
                    <a:lnTo>
                      <a:pt x="270852" y="312750"/>
                    </a:lnTo>
                    <a:lnTo>
                      <a:pt x="541705" y="312750"/>
                    </a:lnTo>
                    <a:lnTo>
                      <a:pt x="541705" y="156375"/>
                    </a:lnTo>
                    <a:lnTo>
                      <a:pt x="270852" y="0"/>
                    </a:lnTo>
                    <a:close/>
                  </a:path>
                  <a:path extrusionOk="0" h="469264" w="542290">
                    <a:moveTo>
                      <a:pt x="541705" y="312750"/>
                    </a:moveTo>
                    <a:lnTo>
                      <a:pt x="270852" y="312750"/>
                    </a:lnTo>
                    <a:lnTo>
                      <a:pt x="541705" y="469125"/>
                    </a:lnTo>
                    <a:lnTo>
                      <a:pt x="541705" y="312750"/>
                    </a:lnTo>
                    <a:close/>
                  </a:path>
                </a:pathLst>
              </a:custGeom>
              <a:solidFill>
                <a:srgbClr val="F7CB34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774" name="Google Shape;774;p22"/>
              <p:cNvSpPr/>
              <p:nvPr/>
            </p:nvSpPr>
            <p:spPr>
              <a:xfrm>
                <a:off x="1028995" y="2087745"/>
                <a:ext cx="542290" cy="469265"/>
              </a:xfrm>
              <a:custGeom>
                <a:rect b="b" l="l" r="r" t="t"/>
                <a:pathLst>
                  <a:path extrusionOk="0" h="469264" w="542290">
                    <a:moveTo>
                      <a:pt x="541705" y="0"/>
                    </a:moveTo>
                    <a:lnTo>
                      <a:pt x="270852" y="156375"/>
                    </a:lnTo>
                    <a:lnTo>
                      <a:pt x="0" y="0"/>
                    </a:lnTo>
                    <a:lnTo>
                      <a:pt x="0" y="312750"/>
                    </a:lnTo>
                    <a:lnTo>
                      <a:pt x="270852" y="469125"/>
                    </a:lnTo>
                    <a:lnTo>
                      <a:pt x="541705" y="312750"/>
                    </a:lnTo>
                    <a:lnTo>
                      <a:pt x="541705" y="0"/>
                    </a:lnTo>
                    <a:close/>
                  </a:path>
                </a:pathLst>
              </a:custGeom>
              <a:solidFill>
                <a:srgbClr val="E2692A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775" name="Google Shape;775;p22"/>
              <p:cNvSpPr/>
              <p:nvPr/>
            </p:nvSpPr>
            <p:spPr>
              <a:xfrm>
                <a:off x="1028995" y="1931369"/>
                <a:ext cx="542290" cy="313055"/>
              </a:xfrm>
              <a:custGeom>
                <a:rect b="b" l="l" r="r" t="t"/>
                <a:pathLst>
                  <a:path extrusionOk="0" h="313055" w="542290">
                    <a:moveTo>
                      <a:pt x="270852" y="0"/>
                    </a:moveTo>
                    <a:lnTo>
                      <a:pt x="0" y="156375"/>
                    </a:lnTo>
                    <a:lnTo>
                      <a:pt x="270852" y="312750"/>
                    </a:lnTo>
                    <a:lnTo>
                      <a:pt x="541705" y="156375"/>
                    </a:lnTo>
                    <a:lnTo>
                      <a:pt x="270852" y="0"/>
                    </a:lnTo>
                    <a:close/>
                  </a:path>
                </a:pathLst>
              </a:custGeom>
              <a:solidFill>
                <a:srgbClr val="DD3734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  <p:sp>
          <p:nvSpPr>
            <p:cNvPr id="776" name="Google Shape;776;p22"/>
            <p:cNvSpPr/>
            <p:nvPr/>
          </p:nvSpPr>
          <p:spPr>
            <a:xfrm>
              <a:off x="1685658" y="1191958"/>
              <a:ext cx="147955" cy="699770"/>
            </a:xfrm>
            <a:custGeom>
              <a:rect b="b" l="l" r="r" t="t"/>
              <a:pathLst>
                <a:path extrusionOk="0" h="699769" w="147955">
                  <a:moveTo>
                    <a:pt x="131470" y="225526"/>
                  </a:moveTo>
                  <a:lnTo>
                    <a:pt x="16306" y="225526"/>
                  </a:lnTo>
                  <a:lnTo>
                    <a:pt x="16306" y="699617"/>
                  </a:lnTo>
                  <a:lnTo>
                    <a:pt x="131470" y="699617"/>
                  </a:lnTo>
                  <a:lnTo>
                    <a:pt x="131470" y="225526"/>
                  </a:lnTo>
                  <a:close/>
                </a:path>
                <a:path extrusionOk="0" h="699769" w="147955">
                  <a:moveTo>
                    <a:pt x="72936" y="0"/>
                  </a:moveTo>
                  <a:lnTo>
                    <a:pt x="31643" y="11605"/>
                  </a:lnTo>
                  <a:lnTo>
                    <a:pt x="5156" y="43062"/>
                  </a:lnTo>
                  <a:lnTo>
                    <a:pt x="0" y="69087"/>
                  </a:lnTo>
                  <a:lnTo>
                    <a:pt x="1288" y="82561"/>
                  </a:lnTo>
                  <a:lnTo>
                    <a:pt x="20637" y="117551"/>
                  </a:lnTo>
                  <a:lnTo>
                    <a:pt x="58006" y="136959"/>
                  </a:lnTo>
                  <a:lnTo>
                    <a:pt x="58495" y="136959"/>
                  </a:lnTo>
                  <a:lnTo>
                    <a:pt x="72936" y="138188"/>
                  </a:lnTo>
                  <a:lnTo>
                    <a:pt x="114777" y="127124"/>
                  </a:lnTo>
                  <a:lnTo>
                    <a:pt x="142395" y="96326"/>
                  </a:lnTo>
                  <a:lnTo>
                    <a:pt x="147789" y="69087"/>
                  </a:lnTo>
                  <a:lnTo>
                    <a:pt x="146514" y="55624"/>
                  </a:lnTo>
                  <a:lnTo>
                    <a:pt x="146441" y="54853"/>
                  </a:lnTo>
                  <a:lnTo>
                    <a:pt x="126199" y="19672"/>
                  </a:lnTo>
                  <a:lnTo>
                    <a:pt x="88371" y="1288"/>
                  </a:lnTo>
                  <a:lnTo>
                    <a:pt x="88884" y="1288"/>
                  </a:lnTo>
                  <a:lnTo>
                    <a:pt x="72936" y="0"/>
                  </a:lnTo>
                  <a:close/>
                </a:path>
              </a:pathLst>
            </a:custGeom>
            <a:solidFill>
              <a:srgbClr val="27235D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777" name="Google Shape;777;p22"/>
            <p:cNvSpPr/>
            <p:nvPr/>
          </p:nvSpPr>
          <p:spPr>
            <a:xfrm>
              <a:off x="1928718" y="1404042"/>
              <a:ext cx="720090" cy="487680"/>
            </a:xfrm>
            <a:custGeom>
              <a:rect b="b" l="l" r="r" t="t"/>
              <a:pathLst>
                <a:path extrusionOk="0" h="487680" w="720089">
                  <a:moveTo>
                    <a:pt x="549897" y="0"/>
                  </a:moveTo>
                  <a:lnTo>
                    <a:pt x="501430" y="5638"/>
                  </a:lnTo>
                  <a:lnTo>
                    <a:pt x="459689" y="22555"/>
                  </a:lnTo>
                  <a:lnTo>
                    <a:pt x="425142" y="50031"/>
                  </a:lnTo>
                  <a:lnTo>
                    <a:pt x="398272" y="87337"/>
                  </a:lnTo>
                  <a:lnTo>
                    <a:pt x="387651" y="68620"/>
                  </a:lnTo>
                  <a:lnTo>
                    <a:pt x="360301" y="36949"/>
                  </a:lnTo>
                  <a:lnTo>
                    <a:pt x="324678" y="13496"/>
                  </a:lnTo>
                  <a:lnTo>
                    <a:pt x="280049" y="1499"/>
                  </a:lnTo>
                  <a:lnTo>
                    <a:pt x="254317" y="0"/>
                  </a:lnTo>
                  <a:lnTo>
                    <a:pt x="240696" y="451"/>
                  </a:lnTo>
                  <a:lnTo>
                    <a:pt x="192267" y="11126"/>
                  </a:lnTo>
                  <a:lnTo>
                    <a:pt x="154084" y="33298"/>
                  </a:lnTo>
                  <a:lnTo>
                    <a:pt x="125805" y="62502"/>
                  </a:lnTo>
                  <a:lnTo>
                    <a:pt x="111328" y="87337"/>
                  </a:lnTo>
                  <a:lnTo>
                    <a:pt x="109397" y="87337"/>
                  </a:lnTo>
                  <a:lnTo>
                    <a:pt x="109397" y="13436"/>
                  </a:lnTo>
                  <a:lnTo>
                    <a:pt x="0" y="13436"/>
                  </a:lnTo>
                  <a:lnTo>
                    <a:pt x="0" y="487146"/>
                  </a:lnTo>
                  <a:lnTo>
                    <a:pt x="115163" y="487146"/>
                  </a:lnTo>
                  <a:lnTo>
                    <a:pt x="115163" y="220738"/>
                  </a:lnTo>
                  <a:lnTo>
                    <a:pt x="115552" y="209246"/>
                  </a:lnTo>
                  <a:lnTo>
                    <a:pt x="124873" y="164207"/>
                  </a:lnTo>
                  <a:lnTo>
                    <a:pt x="146078" y="127069"/>
                  </a:lnTo>
                  <a:lnTo>
                    <a:pt x="180840" y="102183"/>
                  </a:lnTo>
                  <a:lnTo>
                    <a:pt x="215925" y="95973"/>
                  </a:lnTo>
                  <a:lnTo>
                    <a:pt x="236525" y="97744"/>
                  </a:lnTo>
                  <a:lnTo>
                    <a:pt x="280708" y="124282"/>
                  </a:lnTo>
                  <a:lnTo>
                    <a:pt x="300055" y="175108"/>
                  </a:lnTo>
                  <a:lnTo>
                    <a:pt x="301345" y="195770"/>
                  </a:lnTo>
                  <a:lnTo>
                    <a:pt x="301345" y="487146"/>
                  </a:lnTo>
                  <a:lnTo>
                    <a:pt x="416509" y="487146"/>
                  </a:lnTo>
                  <a:lnTo>
                    <a:pt x="416509" y="222656"/>
                  </a:lnTo>
                  <a:lnTo>
                    <a:pt x="416868" y="211593"/>
                  </a:lnTo>
                  <a:lnTo>
                    <a:pt x="425560" y="167027"/>
                  </a:lnTo>
                  <a:lnTo>
                    <a:pt x="447150" y="128545"/>
                  </a:lnTo>
                  <a:lnTo>
                    <a:pt x="482245" y="102451"/>
                  </a:lnTo>
                  <a:lnTo>
                    <a:pt x="518236" y="95973"/>
                  </a:lnTo>
                  <a:lnTo>
                    <a:pt x="531456" y="96693"/>
                  </a:lnTo>
                  <a:lnTo>
                    <a:pt x="570795" y="113638"/>
                  </a:lnTo>
                  <a:lnTo>
                    <a:pt x="593623" y="145907"/>
                  </a:lnTo>
                  <a:lnTo>
                    <a:pt x="602985" y="187504"/>
                  </a:lnTo>
                  <a:lnTo>
                    <a:pt x="604608" y="218808"/>
                  </a:lnTo>
                  <a:lnTo>
                    <a:pt x="604608" y="487146"/>
                  </a:lnTo>
                  <a:lnTo>
                    <a:pt x="719772" y="487146"/>
                  </a:lnTo>
                  <a:lnTo>
                    <a:pt x="719772" y="186182"/>
                  </a:lnTo>
                  <a:lnTo>
                    <a:pt x="719170" y="168554"/>
                  </a:lnTo>
                  <a:lnTo>
                    <a:pt x="710171" y="117094"/>
                  </a:lnTo>
                  <a:lnTo>
                    <a:pt x="689565" y="71016"/>
                  </a:lnTo>
                  <a:lnTo>
                    <a:pt x="656421" y="34194"/>
                  </a:lnTo>
                  <a:lnTo>
                    <a:pt x="610270" y="8910"/>
                  </a:lnTo>
                  <a:lnTo>
                    <a:pt x="571641" y="990"/>
                  </a:lnTo>
                  <a:lnTo>
                    <a:pt x="549897" y="0"/>
                  </a:lnTo>
                  <a:close/>
                </a:path>
              </a:pathLst>
            </a:custGeom>
            <a:solidFill>
              <a:srgbClr val="27235D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778" name="Google Shape;778;p22"/>
            <p:cNvSpPr/>
            <p:nvPr/>
          </p:nvSpPr>
          <p:spPr>
            <a:xfrm>
              <a:off x="2768629" y="1404037"/>
              <a:ext cx="496570" cy="591185"/>
            </a:xfrm>
            <a:custGeom>
              <a:rect b="b" l="l" r="r" t="t"/>
              <a:pathLst>
                <a:path extrusionOk="0" h="591185" w="496570">
                  <a:moveTo>
                    <a:pt x="110362" y="13449"/>
                  </a:moveTo>
                  <a:lnTo>
                    <a:pt x="0" y="13449"/>
                  </a:lnTo>
                  <a:lnTo>
                    <a:pt x="0" y="591121"/>
                  </a:lnTo>
                  <a:lnTo>
                    <a:pt x="115163" y="591121"/>
                  </a:lnTo>
                  <a:lnTo>
                    <a:pt x="115163" y="412673"/>
                  </a:lnTo>
                  <a:lnTo>
                    <a:pt x="437133" y="412673"/>
                  </a:lnTo>
                  <a:lnTo>
                    <a:pt x="449010" y="397800"/>
                  </a:lnTo>
                  <a:lnTo>
                    <a:pt x="453047" y="391566"/>
                  </a:lnTo>
                  <a:lnTo>
                    <a:pt x="246646" y="391566"/>
                  </a:lnTo>
                  <a:lnTo>
                    <a:pt x="231227" y="390756"/>
                  </a:lnTo>
                  <a:lnTo>
                    <a:pt x="190017" y="378599"/>
                  </a:lnTo>
                  <a:lnTo>
                    <a:pt x="156634" y="354593"/>
                  </a:lnTo>
                  <a:lnTo>
                    <a:pt x="131714" y="322118"/>
                  </a:lnTo>
                  <a:lnTo>
                    <a:pt x="116450" y="283806"/>
                  </a:lnTo>
                  <a:lnTo>
                    <a:pt x="111328" y="243776"/>
                  </a:lnTo>
                  <a:lnTo>
                    <a:pt x="111895" y="230338"/>
                  </a:lnTo>
                  <a:lnTo>
                    <a:pt x="120446" y="190030"/>
                  </a:lnTo>
                  <a:lnTo>
                    <a:pt x="138970" y="152964"/>
                  </a:lnTo>
                  <a:lnTo>
                    <a:pt x="166862" y="122856"/>
                  </a:lnTo>
                  <a:lnTo>
                    <a:pt x="202914" y="101616"/>
                  </a:lnTo>
                  <a:lnTo>
                    <a:pt x="246646" y="94056"/>
                  </a:lnTo>
                  <a:lnTo>
                    <a:pt x="452464" y="94056"/>
                  </a:lnTo>
                  <a:lnTo>
                    <a:pt x="447816" y="87103"/>
                  </a:lnTo>
                  <a:lnTo>
                    <a:pt x="440107" y="77736"/>
                  </a:lnTo>
                  <a:lnTo>
                    <a:pt x="110362" y="77736"/>
                  </a:lnTo>
                  <a:lnTo>
                    <a:pt x="110362" y="13449"/>
                  </a:lnTo>
                  <a:close/>
                </a:path>
                <a:path extrusionOk="0" h="591185" w="496570">
                  <a:moveTo>
                    <a:pt x="437133" y="412673"/>
                  </a:moveTo>
                  <a:lnTo>
                    <a:pt x="117093" y="412673"/>
                  </a:lnTo>
                  <a:lnTo>
                    <a:pt x="129293" y="429046"/>
                  </a:lnTo>
                  <a:lnTo>
                    <a:pt x="160717" y="456406"/>
                  </a:lnTo>
                  <a:lnTo>
                    <a:pt x="200849" y="476197"/>
                  </a:lnTo>
                  <a:lnTo>
                    <a:pt x="223181" y="482614"/>
                  </a:lnTo>
                  <a:lnTo>
                    <a:pt x="223484" y="482614"/>
                  </a:lnTo>
                  <a:lnTo>
                    <a:pt x="245892" y="486307"/>
                  </a:lnTo>
                  <a:lnTo>
                    <a:pt x="246267" y="486307"/>
                  </a:lnTo>
                  <a:lnTo>
                    <a:pt x="269684" y="487540"/>
                  </a:lnTo>
                  <a:lnTo>
                    <a:pt x="295375" y="486307"/>
                  </a:lnTo>
                  <a:lnTo>
                    <a:pt x="342641" y="476465"/>
                  </a:lnTo>
                  <a:lnTo>
                    <a:pt x="384299" y="457193"/>
                  </a:lnTo>
                  <a:lnTo>
                    <a:pt x="419799" y="430791"/>
                  </a:lnTo>
                  <a:lnTo>
                    <a:pt x="435216" y="415074"/>
                  </a:lnTo>
                  <a:lnTo>
                    <a:pt x="437133" y="412673"/>
                  </a:lnTo>
                  <a:close/>
                </a:path>
                <a:path extrusionOk="0" h="591185" w="496570">
                  <a:moveTo>
                    <a:pt x="452464" y="94056"/>
                  </a:moveTo>
                  <a:lnTo>
                    <a:pt x="246646" y="94056"/>
                  </a:lnTo>
                  <a:lnTo>
                    <a:pt x="263516" y="94896"/>
                  </a:lnTo>
                  <a:lnTo>
                    <a:pt x="263091" y="94896"/>
                  </a:lnTo>
                  <a:lnTo>
                    <a:pt x="278834" y="97416"/>
                  </a:lnTo>
                  <a:lnTo>
                    <a:pt x="278496" y="97416"/>
                  </a:lnTo>
                  <a:lnTo>
                    <a:pt x="292164" y="101342"/>
                  </a:lnTo>
                  <a:lnTo>
                    <a:pt x="327971" y="122008"/>
                  </a:lnTo>
                  <a:lnTo>
                    <a:pt x="354094" y="151970"/>
                  </a:lnTo>
                  <a:lnTo>
                    <a:pt x="370928" y="188582"/>
                  </a:lnTo>
                  <a:lnTo>
                    <a:pt x="378572" y="228458"/>
                  </a:lnTo>
                  <a:lnTo>
                    <a:pt x="379082" y="241858"/>
                  </a:lnTo>
                  <a:lnTo>
                    <a:pt x="378572" y="255292"/>
                  </a:lnTo>
                  <a:lnTo>
                    <a:pt x="370928" y="295592"/>
                  </a:lnTo>
                  <a:lnTo>
                    <a:pt x="354094" y="332670"/>
                  </a:lnTo>
                  <a:lnTo>
                    <a:pt x="327971" y="362775"/>
                  </a:lnTo>
                  <a:lnTo>
                    <a:pt x="292164" y="384006"/>
                  </a:lnTo>
                  <a:lnTo>
                    <a:pt x="277677" y="388326"/>
                  </a:lnTo>
                  <a:lnTo>
                    <a:pt x="277363" y="388326"/>
                  </a:lnTo>
                  <a:lnTo>
                    <a:pt x="262724" y="390756"/>
                  </a:lnTo>
                  <a:lnTo>
                    <a:pt x="262337" y="390756"/>
                  </a:lnTo>
                  <a:lnTo>
                    <a:pt x="246646" y="391566"/>
                  </a:lnTo>
                  <a:lnTo>
                    <a:pt x="453047" y="391566"/>
                  </a:lnTo>
                  <a:lnTo>
                    <a:pt x="480326" y="337337"/>
                  </a:lnTo>
                  <a:lnTo>
                    <a:pt x="492207" y="291160"/>
                  </a:lnTo>
                  <a:lnTo>
                    <a:pt x="496087" y="243776"/>
                  </a:lnTo>
                  <a:lnTo>
                    <a:pt x="496163" y="241858"/>
                  </a:lnTo>
                  <a:lnTo>
                    <a:pt x="495146" y="216903"/>
                  </a:lnTo>
                  <a:lnTo>
                    <a:pt x="486985" y="169335"/>
                  </a:lnTo>
                  <a:lnTo>
                    <a:pt x="470843" y="125492"/>
                  </a:lnTo>
                  <a:lnTo>
                    <a:pt x="460167" y="105579"/>
                  </a:lnTo>
                  <a:lnTo>
                    <a:pt x="452464" y="94056"/>
                  </a:lnTo>
                  <a:close/>
                </a:path>
                <a:path extrusionOk="0" h="591185" w="496570">
                  <a:moveTo>
                    <a:pt x="272554" y="0"/>
                  </a:moveTo>
                  <a:lnTo>
                    <a:pt x="228561" y="4055"/>
                  </a:lnTo>
                  <a:lnTo>
                    <a:pt x="191346" y="15366"/>
                  </a:lnTo>
                  <a:lnTo>
                    <a:pt x="151271" y="37201"/>
                  </a:lnTo>
                  <a:lnTo>
                    <a:pt x="123201" y="64188"/>
                  </a:lnTo>
                  <a:lnTo>
                    <a:pt x="113258" y="77736"/>
                  </a:lnTo>
                  <a:lnTo>
                    <a:pt x="440107" y="77736"/>
                  </a:lnTo>
                  <a:lnTo>
                    <a:pt x="401150" y="40917"/>
                  </a:lnTo>
                  <a:lnTo>
                    <a:pt x="362762" y="18732"/>
                  </a:lnTo>
                  <a:lnTo>
                    <a:pt x="319578" y="4684"/>
                  </a:lnTo>
                  <a:lnTo>
                    <a:pt x="272554" y="0"/>
                  </a:lnTo>
                  <a:close/>
                </a:path>
              </a:pathLst>
            </a:custGeom>
            <a:solidFill>
              <a:srgbClr val="27235D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779" name="Google Shape;779;p22"/>
            <p:cNvSpPr/>
            <p:nvPr/>
          </p:nvSpPr>
          <p:spPr>
            <a:xfrm>
              <a:off x="3368598" y="1404041"/>
              <a:ext cx="426720" cy="485775"/>
            </a:xfrm>
            <a:custGeom>
              <a:rect b="b" l="l" r="r" t="t"/>
              <a:pathLst>
                <a:path extrusionOk="0" h="485775" w="426720">
                  <a:moveTo>
                    <a:pt x="403401" y="90208"/>
                  </a:moveTo>
                  <a:lnTo>
                    <a:pt x="211137" y="90208"/>
                  </a:lnTo>
                  <a:lnTo>
                    <a:pt x="231980" y="91500"/>
                  </a:lnTo>
                  <a:lnTo>
                    <a:pt x="251325" y="95373"/>
                  </a:lnTo>
                  <a:lnTo>
                    <a:pt x="299175" y="122604"/>
                  </a:lnTo>
                  <a:lnTo>
                    <a:pt x="316699" y="174675"/>
                  </a:lnTo>
                  <a:lnTo>
                    <a:pt x="316699" y="186181"/>
                  </a:lnTo>
                  <a:lnTo>
                    <a:pt x="289674" y="186512"/>
                  </a:lnTo>
                  <a:lnTo>
                    <a:pt x="262355" y="187504"/>
                  </a:lnTo>
                  <a:lnTo>
                    <a:pt x="206819" y="191465"/>
                  </a:lnTo>
                  <a:lnTo>
                    <a:pt x="153195" y="199504"/>
                  </a:lnTo>
                  <a:lnTo>
                    <a:pt x="104609" y="213067"/>
                  </a:lnTo>
                  <a:lnTo>
                    <a:pt x="62741" y="232975"/>
                  </a:lnTo>
                  <a:lnTo>
                    <a:pt x="29273" y="260083"/>
                  </a:lnTo>
                  <a:lnTo>
                    <a:pt x="7316" y="296075"/>
                  </a:lnTo>
                  <a:lnTo>
                    <a:pt x="1949" y="317546"/>
                  </a:lnTo>
                  <a:lnTo>
                    <a:pt x="1828" y="318026"/>
                  </a:lnTo>
                  <a:lnTo>
                    <a:pt x="0" y="342620"/>
                  </a:lnTo>
                  <a:lnTo>
                    <a:pt x="1050" y="361958"/>
                  </a:lnTo>
                  <a:lnTo>
                    <a:pt x="4200" y="379680"/>
                  </a:lnTo>
                  <a:lnTo>
                    <a:pt x="9325" y="395401"/>
                  </a:lnTo>
                  <a:lnTo>
                    <a:pt x="9451" y="395786"/>
                  </a:lnTo>
                  <a:lnTo>
                    <a:pt x="35744" y="434994"/>
                  </a:lnTo>
                  <a:lnTo>
                    <a:pt x="72038" y="462217"/>
                  </a:lnTo>
                  <a:lnTo>
                    <a:pt x="114681" y="478408"/>
                  </a:lnTo>
                  <a:lnTo>
                    <a:pt x="158679" y="485159"/>
                  </a:lnTo>
                  <a:lnTo>
                    <a:pt x="172745" y="485609"/>
                  </a:lnTo>
                  <a:lnTo>
                    <a:pt x="196555" y="484379"/>
                  </a:lnTo>
                  <a:lnTo>
                    <a:pt x="240223" y="474540"/>
                  </a:lnTo>
                  <a:lnTo>
                    <a:pt x="277951" y="455415"/>
                  </a:lnTo>
                  <a:lnTo>
                    <a:pt x="315734" y="415543"/>
                  </a:lnTo>
                  <a:lnTo>
                    <a:pt x="426097" y="415543"/>
                  </a:lnTo>
                  <a:lnTo>
                    <a:pt x="426097" y="398271"/>
                  </a:lnTo>
                  <a:lnTo>
                    <a:pt x="195770" y="398271"/>
                  </a:lnTo>
                  <a:lnTo>
                    <a:pt x="188576" y="398093"/>
                  </a:lnTo>
                  <a:lnTo>
                    <a:pt x="147018" y="388922"/>
                  </a:lnTo>
                  <a:lnTo>
                    <a:pt x="119219" y="362207"/>
                  </a:lnTo>
                  <a:lnTo>
                    <a:pt x="115274" y="342620"/>
                  </a:lnTo>
                  <a:lnTo>
                    <a:pt x="115163" y="340690"/>
                  </a:lnTo>
                  <a:lnTo>
                    <a:pt x="116178" y="329177"/>
                  </a:lnTo>
                  <a:lnTo>
                    <a:pt x="116244" y="328431"/>
                  </a:lnTo>
                  <a:lnTo>
                    <a:pt x="119484" y="317546"/>
                  </a:lnTo>
                  <a:lnTo>
                    <a:pt x="151872" y="286718"/>
                  </a:lnTo>
                  <a:lnTo>
                    <a:pt x="188877" y="273155"/>
                  </a:lnTo>
                  <a:lnTo>
                    <a:pt x="232257" y="266331"/>
                  </a:lnTo>
                  <a:lnTo>
                    <a:pt x="276684" y="264070"/>
                  </a:lnTo>
                  <a:lnTo>
                    <a:pt x="290779" y="263918"/>
                  </a:lnTo>
                  <a:lnTo>
                    <a:pt x="426097" y="263918"/>
                  </a:lnTo>
                  <a:lnTo>
                    <a:pt x="426018" y="191465"/>
                  </a:lnTo>
                  <a:lnTo>
                    <a:pt x="420975" y="142035"/>
                  </a:lnTo>
                  <a:lnTo>
                    <a:pt x="404390" y="91892"/>
                  </a:lnTo>
                  <a:lnTo>
                    <a:pt x="403401" y="90208"/>
                  </a:lnTo>
                  <a:close/>
                </a:path>
                <a:path extrusionOk="0" h="485775" w="426720">
                  <a:moveTo>
                    <a:pt x="426097" y="415543"/>
                  </a:moveTo>
                  <a:lnTo>
                    <a:pt x="318630" y="415543"/>
                  </a:lnTo>
                  <a:lnTo>
                    <a:pt x="318630" y="474210"/>
                  </a:lnTo>
                  <a:lnTo>
                    <a:pt x="426097" y="474210"/>
                  </a:lnTo>
                  <a:lnTo>
                    <a:pt x="426097" y="415543"/>
                  </a:lnTo>
                  <a:close/>
                </a:path>
                <a:path extrusionOk="0" h="485775" w="426720">
                  <a:moveTo>
                    <a:pt x="426097" y="263918"/>
                  </a:moveTo>
                  <a:lnTo>
                    <a:pt x="316699" y="263918"/>
                  </a:lnTo>
                  <a:lnTo>
                    <a:pt x="316615" y="281377"/>
                  </a:lnTo>
                  <a:lnTo>
                    <a:pt x="314780" y="306146"/>
                  </a:lnTo>
                  <a:lnTo>
                    <a:pt x="299426" y="349332"/>
                  </a:lnTo>
                  <a:lnTo>
                    <a:pt x="268831" y="380462"/>
                  </a:lnTo>
                  <a:lnTo>
                    <a:pt x="223724" y="396293"/>
                  </a:lnTo>
                  <a:lnTo>
                    <a:pt x="195770" y="398271"/>
                  </a:lnTo>
                  <a:lnTo>
                    <a:pt x="426097" y="398271"/>
                  </a:lnTo>
                  <a:lnTo>
                    <a:pt x="426097" y="263918"/>
                  </a:lnTo>
                  <a:close/>
                </a:path>
                <a:path extrusionOk="0" h="485775" w="426720">
                  <a:moveTo>
                    <a:pt x="220726" y="0"/>
                  </a:moveTo>
                  <a:lnTo>
                    <a:pt x="168301" y="4565"/>
                  </a:lnTo>
                  <a:lnTo>
                    <a:pt x="116611" y="18237"/>
                  </a:lnTo>
                  <a:lnTo>
                    <a:pt x="68256" y="41033"/>
                  </a:lnTo>
                  <a:lnTo>
                    <a:pt x="25920" y="72936"/>
                  </a:lnTo>
                  <a:lnTo>
                    <a:pt x="85407" y="142989"/>
                  </a:lnTo>
                  <a:lnTo>
                    <a:pt x="97164" y="132378"/>
                  </a:lnTo>
                  <a:lnTo>
                    <a:pt x="110359" y="122604"/>
                  </a:lnTo>
                  <a:lnTo>
                    <a:pt x="158050" y="98850"/>
                  </a:lnTo>
                  <a:lnTo>
                    <a:pt x="211137" y="90208"/>
                  </a:lnTo>
                  <a:lnTo>
                    <a:pt x="403401" y="90208"/>
                  </a:lnTo>
                  <a:lnTo>
                    <a:pt x="395485" y="76717"/>
                  </a:lnTo>
                  <a:lnTo>
                    <a:pt x="357600" y="37188"/>
                  </a:lnTo>
                  <a:lnTo>
                    <a:pt x="321983" y="17271"/>
                  </a:lnTo>
                  <a:lnTo>
                    <a:pt x="276740" y="4321"/>
                  </a:lnTo>
                  <a:lnTo>
                    <a:pt x="250585" y="1142"/>
                  </a:lnTo>
                  <a:lnTo>
                    <a:pt x="251750" y="1142"/>
                  </a:lnTo>
                  <a:lnTo>
                    <a:pt x="220726" y="0"/>
                  </a:lnTo>
                  <a:close/>
                </a:path>
              </a:pathLst>
            </a:custGeom>
            <a:solidFill>
              <a:srgbClr val="27235D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780" name="Google Shape;780;p22"/>
            <p:cNvSpPr/>
            <p:nvPr/>
          </p:nvSpPr>
          <p:spPr>
            <a:xfrm>
              <a:off x="3898689" y="1404037"/>
              <a:ext cx="420370" cy="487680"/>
            </a:xfrm>
            <a:custGeom>
              <a:rect b="b" l="l" r="r" t="t"/>
              <a:pathLst>
                <a:path extrusionOk="0" h="487680" w="420370">
                  <a:moveTo>
                    <a:pt x="246646" y="0"/>
                  </a:moveTo>
                  <a:lnTo>
                    <a:pt x="197338" y="4322"/>
                  </a:lnTo>
                  <a:lnTo>
                    <a:pt x="151155" y="17284"/>
                  </a:lnTo>
                  <a:lnTo>
                    <a:pt x="109278" y="38152"/>
                  </a:lnTo>
                  <a:lnTo>
                    <a:pt x="72936" y="66230"/>
                  </a:lnTo>
                  <a:lnTo>
                    <a:pt x="42818" y="101258"/>
                  </a:lnTo>
                  <a:lnTo>
                    <a:pt x="19672" y="143002"/>
                  </a:lnTo>
                  <a:lnTo>
                    <a:pt x="4916" y="190750"/>
                  </a:lnTo>
                  <a:lnTo>
                    <a:pt x="0" y="243776"/>
                  </a:lnTo>
                  <a:lnTo>
                    <a:pt x="1228" y="271787"/>
                  </a:lnTo>
                  <a:lnTo>
                    <a:pt x="11063" y="323123"/>
                  </a:lnTo>
                  <a:lnTo>
                    <a:pt x="30404" y="368177"/>
                  </a:lnTo>
                  <a:lnTo>
                    <a:pt x="57278" y="406563"/>
                  </a:lnTo>
                  <a:lnTo>
                    <a:pt x="91165" y="438105"/>
                  </a:lnTo>
                  <a:lnTo>
                    <a:pt x="130991" y="462100"/>
                  </a:lnTo>
                  <a:lnTo>
                    <a:pt x="176182" y="478357"/>
                  </a:lnTo>
                  <a:lnTo>
                    <a:pt x="224408" y="486519"/>
                  </a:lnTo>
                  <a:lnTo>
                    <a:pt x="249516" y="487540"/>
                  </a:lnTo>
                  <a:lnTo>
                    <a:pt x="274982" y="486488"/>
                  </a:lnTo>
                  <a:lnTo>
                    <a:pt x="323208" y="478083"/>
                  </a:lnTo>
                  <a:lnTo>
                    <a:pt x="367292" y="461480"/>
                  </a:lnTo>
                  <a:lnTo>
                    <a:pt x="404002" y="437721"/>
                  </a:lnTo>
                  <a:lnTo>
                    <a:pt x="419392" y="423227"/>
                  </a:lnTo>
                  <a:lnTo>
                    <a:pt x="347408" y="350291"/>
                  </a:lnTo>
                  <a:lnTo>
                    <a:pt x="338586" y="359774"/>
                  </a:lnTo>
                  <a:lnTo>
                    <a:pt x="328447" y="368052"/>
                  </a:lnTo>
                  <a:lnTo>
                    <a:pt x="290781" y="385635"/>
                  </a:lnTo>
                  <a:lnTo>
                    <a:pt x="250482" y="391566"/>
                  </a:lnTo>
                  <a:lnTo>
                    <a:pt x="234677" y="390756"/>
                  </a:lnTo>
                  <a:lnTo>
                    <a:pt x="193382" y="378599"/>
                  </a:lnTo>
                  <a:lnTo>
                    <a:pt x="161255" y="354593"/>
                  </a:lnTo>
                  <a:lnTo>
                    <a:pt x="138307" y="322118"/>
                  </a:lnTo>
                  <a:lnTo>
                    <a:pt x="124555" y="283806"/>
                  </a:lnTo>
                  <a:lnTo>
                    <a:pt x="119964" y="243776"/>
                  </a:lnTo>
                  <a:lnTo>
                    <a:pt x="120443" y="230369"/>
                  </a:lnTo>
                  <a:lnTo>
                    <a:pt x="127647" y="190512"/>
                  </a:lnTo>
                  <a:lnTo>
                    <a:pt x="143747" y="153892"/>
                  </a:lnTo>
                  <a:lnTo>
                    <a:pt x="169024" y="123937"/>
                  </a:lnTo>
                  <a:lnTo>
                    <a:pt x="203444" y="103271"/>
                  </a:lnTo>
                  <a:lnTo>
                    <a:pt x="246646" y="95973"/>
                  </a:lnTo>
                  <a:lnTo>
                    <a:pt x="260495" y="96785"/>
                  </a:lnTo>
                  <a:lnTo>
                    <a:pt x="301332" y="108940"/>
                  </a:lnTo>
                  <a:lnTo>
                    <a:pt x="334092" y="131880"/>
                  </a:lnTo>
                  <a:lnTo>
                    <a:pt x="341655" y="141084"/>
                  </a:lnTo>
                  <a:lnTo>
                    <a:pt x="420331" y="71983"/>
                  </a:lnTo>
                  <a:lnTo>
                    <a:pt x="387589" y="41995"/>
                  </a:lnTo>
                  <a:lnTo>
                    <a:pt x="345008" y="19189"/>
                  </a:lnTo>
                  <a:lnTo>
                    <a:pt x="296660" y="4803"/>
                  </a:lnTo>
                  <a:lnTo>
                    <a:pt x="271861" y="1201"/>
                  </a:lnTo>
                  <a:lnTo>
                    <a:pt x="246646" y="0"/>
                  </a:lnTo>
                  <a:close/>
                </a:path>
              </a:pathLst>
            </a:custGeom>
            <a:solidFill>
              <a:srgbClr val="27235D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781" name="Google Shape;781;p22"/>
            <p:cNvSpPr/>
            <p:nvPr/>
          </p:nvSpPr>
          <p:spPr>
            <a:xfrm>
              <a:off x="4422674" y="1284076"/>
              <a:ext cx="228600" cy="603885"/>
            </a:xfrm>
            <a:custGeom>
              <a:rect b="b" l="l" r="r" t="t"/>
              <a:pathLst>
                <a:path extrusionOk="0" h="603885" w="228600">
                  <a:moveTo>
                    <a:pt x="113233" y="0"/>
                  </a:moveTo>
                  <a:lnTo>
                    <a:pt x="0" y="0"/>
                  </a:lnTo>
                  <a:lnTo>
                    <a:pt x="0" y="225526"/>
                  </a:lnTo>
                  <a:lnTo>
                    <a:pt x="0" y="440499"/>
                  </a:lnTo>
                  <a:lnTo>
                    <a:pt x="3504" y="488464"/>
                  </a:lnTo>
                  <a:lnTo>
                    <a:pt x="15106" y="530958"/>
                  </a:lnTo>
                  <a:lnTo>
                    <a:pt x="38415" y="565865"/>
                  </a:lnTo>
                  <a:lnTo>
                    <a:pt x="74841" y="590702"/>
                  </a:lnTo>
                  <a:lnTo>
                    <a:pt x="127754" y="602846"/>
                  </a:lnTo>
                  <a:lnTo>
                    <a:pt x="149707" y="603656"/>
                  </a:lnTo>
                  <a:lnTo>
                    <a:pt x="159420" y="603444"/>
                  </a:lnTo>
                  <a:lnTo>
                    <a:pt x="200201" y="598459"/>
                  </a:lnTo>
                  <a:lnTo>
                    <a:pt x="226491" y="591185"/>
                  </a:lnTo>
                  <a:lnTo>
                    <a:pt x="222643" y="500976"/>
                  </a:lnTo>
                  <a:lnTo>
                    <a:pt x="215595" y="504177"/>
                  </a:lnTo>
                  <a:lnTo>
                    <a:pt x="207606" y="506564"/>
                  </a:lnTo>
                  <a:lnTo>
                    <a:pt x="189674" y="509778"/>
                  </a:lnTo>
                  <a:lnTo>
                    <a:pt x="181381" y="510565"/>
                  </a:lnTo>
                  <a:lnTo>
                    <a:pt x="173697" y="510565"/>
                  </a:lnTo>
                  <a:lnTo>
                    <a:pt x="131501" y="499228"/>
                  </a:lnTo>
                  <a:lnTo>
                    <a:pt x="113923" y="454247"/>
                  </a:lnTo>
                  <a:lnTo>
                    <a:pt x="113233" y="439547"/>
                  </a:lnTo>
                  <a:lnTo>
                    <a:pt x="113233" y="225526"/>
                  </a:lnTo>
                  <a:lnTo>
                    <a:pt x="228396" y="225526"/>
                  </a:lnTo>
                  <a:lnTo>
                    <a:pt x="228396" y="133400"/>
                  </a:lnTo>
                  <a:lnTo>
                    <a:pt x="113233" y="133400"/>
                  </a:lnTo>
                  <a:lnTo>
                    <a:pt x="113233" y="0"/>
                  </a:lnTo>
                  <a:close/>
                </a:path>
              </a:pathLst>
            </a:custGeom>
            <a:solidFill>
              <a:srgbClr val="27235D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782" name="Google Shape;782;p22"/>
            <p:cNvSpPr/>
            <p:nvPr/>
          </p:nvSpPr>
          <p:spPr>
            <a:xfrm>
              <a:off x="1703844" y="2079993"/>
              <a:ext cx="522605" cy="295910"/>
            </a:xfrm>
            <a:custGeom>
              <a:rect b="b" l="l" r="r" t="t"/>
              <a:pathLst>
                <a:path extrusionOk="0" h="295910" w="522605">
                  <a:moveTo>
                    <a:pt x="181495" y="7162"/>
                  </a:moveTo>
                  <a:lnTo>
                    <a:pt x="0" y="7162"/>
                  </a:lnTo>
                  <a:lnTo>
                    <a:pt x="0" y="50342"/>
                  </a:lnTo>
                  <a:lnTo>
                    <a:pt x="0" y="127812"/>
                  </a:lnTo>
                  <a:lnTo>
                    <a:pt x="0" y="169722"/>
                  </a:lnTo>
                  <a:lnTo>
                    <a:pt x="0" y="287832"/>
                  </a:lnTo>
                  <a:lnTo>
                    <a:pt x="50038" y="287832"/>
                  </a:lnTo>
                  <a:lnTo>
                    <a:pt x="50038" y="169722"/>
                  </a:lnTo>
                  <a:lnTo>
                    <a:pt x="173951" y="169722"/>
                  </a:lnTo>
                  <a:lnTo>
                    <a:pt x="173951" y="127812"/>
                  </a:lnTo>
                  <a:lnTo>
                    <a:pt x="50038" y="127812"/>
                  </a:lnTo>
                  <a:lnTo>
                    <a:pt x="50038" y="50342"/>
                  </a:lnTo>
                  <a:lnTo>
                    <a:pt x="181495" y="50342"/>
                  </a:lnTo>
                  <a:lnTo>
                    <a:pt x="181495" y="7162"/>
                  </a:lnTo>
                  <a:close/>
                </a:path>
                <a:path extrusionOk="0" h="295910" w="522605">
                  <a:moveTo>
                    <a:pt x="522262" y="146951"/>
                  </a:moveTo>
                  <a:lnTo>
                    <a:pt x="515886" y="99999"/>
                  </a:lnTo>
                  <a:lnTo>
                    <a:pt x="497382" y="60820"/>
                  </a:lnTo>
                  <a:lnTo>
                    <a:pt x="468757" y="30746"/>
                  </a:lnTo>
                  <a:lnTo>
                    <a:pt x="467842" y="30124"/>
                  </a:lnTo>
                  <a:lnTo>
                    <a:pt x="467842" y="146951"/>
                  </a:lnTo>
                  <a:lnTo>
                    <a:pt x="467410" y="158038"/>
                  </a:lnTo>
                  <a:lnTo>
                    <a:pt x="466102" y="168656"/>
                  </a:lnTo>
                  <a:lnTo>
                    <a:pt x="463994" y="178485"/>
                  </a:lnTo>
                  <a:lnTo>
                    <a:pt x="463931" y="178790"/>
                  </a:lnTo>
                  <a:lnTo>
                    <a:pt x="447116" y="213956"/>
                  </a:lnTo>
                  <a:lnTo>
                    <a:pt x="410260" y="242862"/>
                  </a:lnTo>
                  <a:lnTo>
                    <a:pt x="370941" y="250596"/>
                  </a:lnTo>
                  <a:lnTo>
                    <a:pt x="360451" y="250126"/>
                  </a:lnTo>
                  <a:lnTo>
                    <a:pt x="323278" y="238607"/>
                  </a:lnTo>
                  <a:lnTo>
                    <a:pt x="289814" y="206082"/>
                  </a:lnTo>
                  <a:lnTo>
                    <a:pt x="276174" y="168656"/>
                  </a:lnTo>
                  <a:lnTo>
                    <a:pt x="274434" y="146951"/>
                  </a:lnTo>
                  <a:lnTo>
                    <a:pt x="274866" y="136232"/>
                  </a:lnTo>
                  <a:lnTo>
                    <a:pt x="285216" y="97409"/>
                  </a:lnTo>
                  <a:lnTo>
                    <a:pt x="314985" y="61468"/>
                  </a:lnTo>
                  <a:lnTo>
                    <a:pt x="350139" y="46075"/>
                  </a:lnTo>
                  <a:lnTo>
                    <a:pt x="370941" y="44081"/>
                  </a:lnTo>
                  <a:lnTo>
                    <a:pt x="381609" y="44589"/>
                  </a:lnTo>
                  <a:lnTo>
                    <a:pt x="419265" y="56388"/>
                  </a:lnTo>
                  <a:lnTo>
                    <a:pt x="452501" y="88963"/>
                  </a:lnTo>
                  <a:lnTo>
                    <a:pt x="466102" y="125907"/>
                  </a:lnTo>
                  <a:lnTo>
                    <a:pt x="467842" y="146951"/>
                  </a:lnTo>
                  <a:lnTo>
                    <a:pt x="467842" y="30124"/>
                  </a:lnTo>
                  <a:lnTo>
                    <a:pt x="431304" y="10325"/>
                  </a:lnTo>
                  <a:lnTo>
                    <a:pt x="386702" y="647"/>
                  </a:lnTo>
                  <a:lnTo>
                    <a:pt x="370547" y="0"/>
                  </a:lnTo>
                  <a:lnTo>
                    <a:pt x="354571" y="647"/>
                  </a:lnTo>
                  <a:lnTo>
                    <a:pt x="310375" y="10325"/>
                  </a:lnTo>
                  <a:lnTo>
                    <a:pt x="273215" y="30746"/>
                  </a:lnTo>
                  <a:lnTo>
                    <a:pt x="244843" y="60820"/>
                  </a:lnTo>
                  <a:lnTo>
                    <a:pt x="226390" y="99999"/>
                  </a:lnTo>
                  <a:lnTo>
                    <a:pt x="220027" y="146951"/>
                  </a:lnTo>
                  <a:lnTo>
                    <a:pt x="220726" y="163080"/>
                  </a:lnTo>
                  <a:lnTo>
                    <a:pt x="231343" y="207111"/>
                  </a:lnTo>
                  <a:lnTo>
                    <a:pt x="253225" y="243687"/>
                  </a:lnTo>
                  <a:lnTo>
                    <a:pt x="284657" y="271462"/>
                  </a:lnTo>
                  <a:lnTo>
                    <a:pt x="324485" y="289344"/>
                  </a:lnTo>
                  <a:lnTo>
                    <a:pt x="370547" y="295490"/>
                  </a:lnTo>
                  <a:lnTo>
                    <a:pt x="386702" y="294817"/>
                  </a:lnTo>
                  <a:lnTo>
                    <a:pt x="431304" y="284556"/>
                  </a:lnTo>
                  <a:lnTo>
                    <a:pt x="468757" y="263271"/>
                  </a:lnTo>
                  <a:lnTo>
                    <a:pt x="482498" y="250596"/>
                  </a:lnTo>
                  <a:lnTo>
                    <a:pt x="488924" y="243687"/>
                  </a:lnTo>
                  <a:lnTo>
                    <a:pt x="510933" y="207111"/>
                  </a:lnTo>
                  <a:lnTo>
                    <a:pt x="519353" y="178790"/>
                  </a:lnTo>
                  <a:lnTo>
                    <a:pt x="519430" y="178485"/>
                  </a:lnTo>
                  <a:lnTo>
                    <a:pt x="521550" y="163080"/>
                  </a:lnTo>
                  <a:lnTo>
                    <a:pt x="522262" y="146951"/>
                  </a:lnTo>
                  <a:close/>
                </a:path>
              </a:pathLst>
            </a:custGeom>
            <a:solidFill>
              <a:srgbClr val="27235D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783" name="Google Shape;783;p22"/>
            <p:cNvSpPr/>
            <p:nvPr/>
          </p:nvSpPr>
          <p:spPr>
            <a:xfrm>
              <a:off x="2278127" y="2087142"/>
              <a:ext cx="226695" cy="288925"/>
            </a:xfrm>
            <a:custGeom>
              <a:rect b="b" l="l" r="r" t="t"/>
              <a:pathLst>
                <a:path extrusionOk="0" h="288925" w="226694">
                  <a:moveTo>
                    <a:pt x="226377" y="0"/>
                  </a:moveTo>
                  <a:lnTo>
                    <a:pt x="176339" y="0"/>
                  </a:lnTo>
                  <a:lnTo>
                    <a:pt x="176339" y="184149"/>
                  </a:lnTo>
                  <a:lnTo>
                    <a:pt x="175272" y="192290"/>
                  </a:lnTo>
                  <a:lnTo>
                    <a:pt x="157733" y="228358"/>
                  </a:lnTo>
                  <a:lnTo>
                    <a:pt x="121764" y="243074"/>
                  </a:lnTo>
                  <a:lnTo>
                    <a:pt x="113182" y="243446"/>
                  </a:lnTo>
                  <a:lnTo>
                    <a:pt x="104612" y="243074"/>
                  </a:lnTo>
                  <a:lnTo>
                    <a:pt x="68643" y="228358"/>
                  </a:lnTo>
                  <a:lnTo>
                    <a:pt x="51092" y="192290"/>
                  </a:lnTo>
                  <a:lnTo>
                    <a:pt x="50037" y="184149"/>
                  </a:lnTo>
                  <a:lnTo>
                    <a:pt x="50037" y="0"/>
                  </a:lnTo>
                  <a:lnTo>
                    <a:pt x="0" y="0"/>
                  </a:lnTo>
                  <a:lnTo>
                    <a:pt x="0" y="177926"/>
                  </a:lnTo>
                  <a:lnTo>
                    <a:pt x="533" y="190328"/>
                  </a:lnTo>
                  <a:lnTo>
                    <a:pt x="13225" y="233638"/>
                  </a:lnTo>
                  <a:lnTo>
                    <a:pt x="40349" y="265288"/>
                  </a:lnTo>
                  <a:lnTo>
                    <a:pt x="78860" y="283979"/>
                  </a:lnTo>
                  <a:lnTo>
                    <a:pt x="113182" y="288340"/>
                  </a:lnTo>
                  <a:lnTo>
                    <a:pt x="125074" y="287855"/>
                  </a:lnTo>
                  <a:lnTo>
                    <a:pt x="168041" y="276309"/>
                  </a:lnTo>
                  <a:lnTo>
                    <a:pt x="200961" y="251016"/>
                  </a:lnTo>
                  <a:lnTo>
                    <a:pt x="221459" y="213256"/>
                  </a:lnTo>
                  <a:lnTo>
                    <a:pt x="226377" y="177926"/>
                  </a:lnTo>
                  <a:lnTo>
                    <a:pt x="226377" y="0"/>
                  </a:lnTo>
                  <a:close/>
                </a:path>
              </a:pathLst>
            </a:custGeom>
            <a:solidFill>
              <a:srgbClr val="27235D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784" name="Google Shape;784;p22"/>
            <p:cNvSpPr/>
            <p:nvPr/>
          </p:nvSpPr>
          <p:spPr>
            <a:xfrm>
              <a:off x="2570029" y="2087147"/>
              <a:ext cx="248285" cy="281305"/>
            </a:xfrm>
            <a:custGeom>
              <a:rect b="b" l="l" r="r" t="t"/>
              <a:pathLst>
                <a:path extrusionOk="0" h="281305" w="248285">
                  <a:moveTo>
                    <a:pt x="247815" y="0"/>
                  </a:moveTo>
                  <a:lnTo>
                    <a:pt x="197777" y="0"/>
                  </a:lnTo>
                  <a:lnTo>
                    <a:pt x="197777" y="210489"/>
                  </a:lnTo>
                  <a:lnTo>
                    <a:pt x="196989" y="210489"/>
                  </a:lnTo>
                  <a:lnTo>
                    <a:pt x="66332" y="0"/>
                  </a:lnTo>
                  <a:lnTo>
                    <a:pt x="0" y="0"/>
                  </a:lnTo>
                  <a:lnTo>
                    <a:pt x="0" y="281178"/>
                  </a:lnTo>
                  <a:lnTo>
                    <a:pt x="50038" y="281178"/>
                  </a:lnTo>
                  <a:lnTo>
                    <a:pt x="50038" y="63944"/>
                  </a:lnTo>
                  <a:lnTo>
                    <a:pt x="50838" y="63944"/>
                  </a:lnTo>
                  <a:lnTo>
                    <a:pt x="184277" y="281178"/>
                  </a:lnTo>
                  <a:lnTo>
                    <a:pt x="247815" y="281178"/>
                  </a:lnTo>
                  <a:lnTo>
                    <a:pt x="247815" y="0"/>
                  </a:lnTo>
                  <a:close/>
                </a:path>
              </a:pathLst>
            </a:custGeom>
            <a:solidFill>
              <a:srgbClr val="27235D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785" name="Google Shape;785;p22"/>
            <p:cNvSpPr/>
            <p:nvPr/>
          </p:nvSpPr>
          <p:spPr>
            <a:xfrm>
              <a:off x="2885757" y="2087143"/>
              <a:ext cx="552450" cy="281305"/>
            </a:xfrm>
            <a:custGeom>
              <a:rect b="b" l="l" r="r" t="t"/>
              <a:pathLst>
                <a:path extrusionOk="0" h="281305" w="552450">
                  <a:moveTo>
                    <a:pt x="254965" y="140601"/>
                  </a:moveTo>
                  <a:lnTo>
                    <a:pt x="254088" y="121551"/>
                  </a:lnTo>
                  <a:lnTo>
                    <a:pt x="251485" y="104114"/>
                  </a:lnTo>
                  <a:lnTo>
                    <a:pt x="247154" y="88290"/>
                  </a:lnTo>
                  <a:lnTo>
                    <a:pt x="241185" y="74371"/>
                  </a:lnTo>
                  <a:lnTo>
                    <a:pt x="241071" y="74079"/>
                  </a:lnTo>
                  <a:lnTo>
                    <a:pt x="218567" y="42900"/>
                  </a:lnTo>
                  <a:lnTo>
                    <a:pt x="201358" y="28397"/>
                  </a:lnTo>
                  <a:lnTo>
                    <a:pt x="201358" y="140601"/>
                  </a:lnTo>
                  <a:lnTo>
                    <a:pt x="200736" y="154279"/>
                  </a:lnTo>
                  <a:lnTo>
                    <a:pt x="186105" y="196710"/>
                  </a:lnTo>
                  <a:lnTo>
                    <a:pt x="157721" y="222516"/>
                  </a:lnTo>
                  <a:lnTo>
                    <a:pt x="120929" y="234937"/>
                  </a:lnTo>
                  <a:lnTo>
                    <a:pt x="91744" y="237502"/>
                  </a:lnTo>
                  <a:lnTo>
                    <a:pt x="50050" y="237502"/>
                  </a:lnTo>
                  <a:lnTo>
                    <a:pt x="50050" y="42900"/>
                  </a:lnTo>
                  <a:lnTo>
                    <a:pt x="91744" y="42900"/>
                  </a:lnTo>
                  <a:lnTo>
                    <a:pt x="130657" y="46863"/>
                  </a:lnTo>
                  <a:lnTo>
                    <a:pt x="165811" y="61556"/>
                  </a:lnTo>
                  <a:lnTo>
                    <a:pt x="191427" y="91338"/>
                  </a:lnTo>
                  <a:lnTo>
                    <a:pt x="201358" y="140601"/>
                  </a:lnTo>
                  <a:lnTo>
                    <a:pt x="201358" y="28397"/>
                  </a:lnTo>
                  <a:lnTo>
                    <a:pt x="154889" y="7150"/>
                  </a:lnTo>
                  <a:lnTo>
                    <a:pt x="113411" y="457"/>
                  </a:lnTo>
                  <a:lnTo>
                    <a:pt x="99695" y="0"/>
                  </a:lnTo>
                  <a:lnTo>
                    <a:pt x="0" y="0"/>
                  </a:lnTo>
                  <a:lnTo>
                    <a:pt x="0" y="281190"/>
                  </a:lnTo>
                  <a:lnTo>
                    <a:pt x="99695" y="281190"/>
                  </a:lnTo>
                  <a:lnTo>
                    <a:pt x="141008" y="276618"/>
                  </a:lnTo>
                  <a:lnTo>
                    <a:pt x="181305" y="262674"/>
                  </a:lnTo>
                  <a:lnTo>
                    <a:pt x="215531" y="238696"/>
                  </a:lnTo>
                  <a:lnTo>
                    <a:pt x="241071" y="204139"/>
                  </a:lnTo>
                  <a:lnTo>
                    <a:pt x="254088" y="158419"/>
                  </a:lnTo>
                  <a:lnTo>
                    <a:pt x="254965" y="140601"/>
                  </a:lnTo>
                  <a:close/>
                </a:path>
                <a:path extrusionOk="0" h="281305" w="552450">
                  <a:moveTo>
                    <a:pt x="552437" y="281178"/>
                  </a:moveTo>
                  <a:lnTo>
                    <a:pt x="524713" y="216839"/>
                  </a:lnTo>
                  <a:lnTo>
                    <a:pt x="506234" y="173951"/>
                  </a:lnTo>
                  <a:lnTo>
                    <a:pt x="456958" y="59563"/>
                  </a:lnTo>
                  <a:lnTo>
                    <a:pt x="451561" y="47040"/>
                  </a:lnTo>
                  <a:lnTo>
                    <a:pt x="451561" y="173951"/>
                  </a:lnTo>
                  <a:lnTo>
                    <a:pt x="364197" y="173951"/>
                  </a:lnTo>
                  <a:lnTo>
                    <a:pt x="408279" y="59563"/>
                  </a:lnTo>
                  <a:lnTo>
                    <a:pt x="451561" y="173951"/>
                  </a:lnTo>
                  <a:lnTo>
                    <a:pt x="451561" y="47040"/>
                  </a:lnTo>
                  <a:lnTo>
                    <a:pt x="431304" y="0"/>
                  </a:lnTo>
                  <a:lnTo>
                    <a:pt x="388023" y="0"/>
                  </a:lnTo>
                  <a:lnTo>
                    <a:pt x="265696" y="281178"/>
                  </a:lnTo>
                  <a:lnTo>
                    <a:pt x="321691" y="281178"/>
                  </a:lnTo>
                  <a:lnTo>
                    <a:pt x="347103" y="216839"/>
                  </a:lnTo>
                  <a:lnTo>
                    <a:pt x="469036" y="216839"/>
                  </a:lnTo>
                  <a:lnTo>
                    <a:pt x="495249" y="281178"/>
                  </a:lnTo>
                  <a:lnTo>
                    <a:pt x="552437" y="281178"/>
                  </a:lnTo>
                  <a:close/>
                </a:path>
              </a:pathLst>
            </a:custGeom>
            <a:solidFill>
              <a:srgbClr val="27235D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786" name="Google Shape;786;p22"/>
            <p:cNvSpPr/>
            <p:nvPr/>
          </p:nvSpPr>
          <p:spPr>
            <a:xfrm>
              <a:off x="3418738" y="2087143"/>
              <a:ext cx="311150" cy="281305"/>
            </a:xfrm>
            <a:custGeom>
              <a:rect b="b" l="l" r="r" t="t"/>
              <a:pathLst>
                <a:path extrusionOk="0" h="281305" w="311150">
                  <a:moveTo>
                    <a:pt x="222402" y="508"/>
                  </a:moveTo>
                  <a:lnTo>
                    <a:pt x="0" y="508"/>
                  </a:lnTo>
                  <a:lnTo>
                    <a:pt x="0" y="43688"/>
                  </a:lnTo>
                  <a:lnTo>
                    <a:pt x="86182" y="43688"/>
                  </a:lnTo>
                  <a:lnTo>
                    <a:pt x="86182" y="281178"/>
                  </a:lnTo>
                  <a:lnTo>
                    <a:pt x="136220" y="281178"/>
                  </a:lnTo>
                  <a:lnTo>
                    <a:pt x="136220" y="43688"/>
                  </a:lnTo>
                  <a:lnTo>
                    <a:pt x="222402" y="43688"/>
                  </a:lnTo>
                  <a:lnTo>
                    <a:pt x="222402" y="508"/>
                  </a:lnTo>
                  <a:close/>
                </a:path>
                <a:path extrusionOk="0" h="281305" w="311150">
                  <a:moveTo>
                    <a:pt x="310959" y="0"/>
                  </a:moveTo>
                  <a:lnTo>
                    <a:pt x="260921" y="0"/>
                  </a:lnTo>
                  <a:lnTo>
                    <a:pt x="260921" y="281178"/>
                  </a:lnTo>
                  <a:lnTo>
                    <a:pt x="310959" y="281178"/>
                  </a:lnTo>
                  <a:lnTo>
                    <a:pt x="310959" y="0"/>
                  </a:lnTo>
                  <a:close/>
                </a:path>
              </a:pathLst>
            </a:custGeom>
            <a:solidFill>
              <a:srgbClr val="27235D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787" name="Google Shape;787;p22"/>
            <p:cNvSpPr/>
            <p:nvPr/>
          </p:nvSpPr>
          <p:spPr>
            <a:xfrm>
              <a:off x="3784116" y="2079993"/>
              <a:ext cx="302260" cy="295910"/>
            </a:xfrm>
            <a:custGeom>
              <a:rect b="b" l="l" r="r" t="t"/>
              <a:pathLst>
                <a:path extrusionOk="0" h="295910" w="302260">
                  <a:moveTo>
                    <a:pt x="150520" y="0"/>
                  </a:moveTo>
                  <a:lnTo>
                    <a:pt x="104459" y="5807"/>
                  </a:lnTo>
                  <a:lnTo>
                    <a:pt x="64631" y="22839"/>
                  </a:lnTo>
                  <a:lnTo>
                    <a:pt x="33207" y="49762"/>
                  </a:lnTo>
                  <a:lnTo>
                    <a:pt x="11315" y="85991"/>
                  </a:lnTo>
                  <a:lnTo>
                    <a:pt x="707" y="130481"/>
                  </a:lnTo>
                  <a:lnTo>
                    <a:pt x="0" y="146951"/>
                  </a:lnTo>
                  <a:lnTo>
                    <a:pt x="707" y="163075"/>
                  </a:lnTo>
                  <a:lnTo>
                    <a:pt x="11315" y="207111"/>
                  </a:lnTo>
                  <a:lnTo>
                    <a:pt x="33207" y="243675"/>
                  </a:lnTo>
                  <a:lnTo>
                    <a:pt x="64631" y="271460"/>
                  </a:lnTo>
                  <a:lnTo>
                    <a:pt x="104459" y="289334"/>
                  </a:lnTo>
                  <a:lnTo>
                    <a:pt x="150520" y="295490"/>
                  </a:lnTo>
                  <a:lnTo>
                    <a:pt x="166676" y="294805"/>
                  </a:lnTo>
                  <a:lnTo>
                    <a:pt x="211277" y="284556"/>
                  </a:lnTo>
                  <a:lnTo>
                    <a:pt x="248737" y="263266"/>
                  </a:lnTo>
                  <a:lnTo>
                    <a:pt x="262473" y="250596"/>
                  </a:lnTo>
                  <a:lnTo>
                    <a:pt x="150914" y="250596"/>
                  </a:lnTo>
                  <a:lnTo>
                    <a:pt x="140424" y="250114"/>
                  </a:lnTo>
                  <a:lnTo>
                    <a:pt x="103258" y="238601"/>
                  </a:lnTo>
                  <a:lnTo>
                    <a:pt x="69794" y="206074"/>
                  </a:lnTo>
                  <a:lnTo>
                    <a:pt x="56146" y="168646"/>
                  </a:lnTo>
                  <a:lnTo>
                    <a:pt x="54406" y="146951"/>
                  </a:lnTo>
                  <a:lnTo>
                    <a:pt x="54842" y="136226"/>
                  </a:lnTo>
                  <a:lnTo>
                    <a:pt x="65189" y="97402"/>
                  </a:lnTo>
                  <a:lnTo>
                    <a:pt x="94965" y="61463"/>
                  </a:lnTo>
                  <a:lnTo>
                    <a:pt x="130111" y="46070"/>
                  </a:lnTo>
                  <a:lnTo>
                    <a:pt x="150914" y="44081"/>
                  </a:lnTo>
                  <a:lnTo>
                    <a:pt x="263488" y="44081"/>
                  </a:lnTo>
                  <a:lnTo>
                    <a:pt x="259333" y="39725"/>
                  </a:lnTo>
                  <a:lnTo>
                    <a:pt x="224710" y="16035"/>
                  </a:lnTo>
                  <a:lnTo>
                    <a:pt x="182189" y="2581"/>
                  </a:lnTo>
                  <a:lnTo>
                    <a:pt x="166676" y="645"/>
                  </a:lnTo>
                  <a:lnTo>
                    <a:pt x="150520" y="0"/>
                  </a:lnTo>
                  <a:close/>
                </a:path>
                <a:path extrusionOk="0" h="295910" w="302260">
                  <a:moveTo>
                    <a:pt x="263488" y="44081"/>
                  </a:moveTo>
                  <a:lnTo>
                    <a:pt x="150914" y="44081"/>
                  </a:lnTo>
                  <a:lnTo>
                    <a:pt x="161584" y="44579"/>
                  </a:lnTo>
                  <a:lnTo>
                    <a:pt x="171761" y="46070"/>
                  </a:lnTo>
                  <a:lnTo>
                    <a:pt x="207208" y="61463"/>
                  </a:lnTo>
                  <a:lnTo>
                    <a:pt x="237032" y="97402"/>
                  </a:lnTo>
                  <a:lnTo>
                    <a:pt x="247381" y="136226"/>
                  </a:lnTo>
                  <a:lnTo>
                    <a:pt x="247815" y="146951"/>
                  </a:lnTo>
                  <a:lnTo>
                    <a:pt x="247381" y="158033"/>
                  </a:lnTo>
                  <a:lnTo>
                    <a:pt x="237018" y="197575"/>
                  </a:lnTo>
                  <a:lnTo>
                    <a:pt x="206863" y="233573"/>
                  </a:lnTo>
                  <a:lnTo>
                    <a:pt x="171469" y="248667"/>
                  </a:lnTo>
                  <a:lnTo>
                    <a:pt x="150914" y="250596"/>
                  </a:lnTo>
                  <a:lnTo>
                    <a:pt x="262473" y="250596"/>
                  </a:lnTo>
                  <a:lnTo>
                    <a:pt x="290906" y="207111"/>
                  </a:lnTo>
                  <a:lnTo>
                    <a:pt x="301527" y="163075"/>
                  </a:lnTo>
                  <a:lnTo>
                    <a:pt x="302234" y="146951"/>
                  </a:lnTo>
                  <a:lnTo>
                    <a:pt x="301527" y="130481"/>
                  </a:lnTo>
                  <a:lnTo>
                    <a:pt x="290906" y="85991"/>
                  </a:lnTo>
                  <a:lnTo>
                    <a:pt x="268907" y="49762"/>
                  </a:lnTo>
                  <a:lnTo>
                    <a:pt x="263488" y="44081"/>
                  </a:lnTo>
                  <a:close/>
                </a:path>
              </a:pathLst>
            </a:custGeom>
            <a:solidFill>
              <a:srgbClr val="27235D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788" name="Google Shape;788;p22"/>
            <p:cNvSpPr/>
            <p:nvPr/>
          </p:nvSpPr>
          <p:spPr>
            <a:xfrm>
              <a:off x="4140752" y="2087147"/>
              <a:ext cx="248285" cy="281305"/>
            </a:xfrm>
            <a:custGeom>
              <a:rect b="b" l="l" r="r" t="t"/>
              <a:pathLst>
                <a:path extrusionOk="0" h="281305" w="248285">
                  <a:moveTo>
                    <a:pt x="247827" y="0"/>
                  </a:moveTo>
                  <a:lnTo>
                    <a:pt x="197789" y="0"/>
                  </a:lnTo>
                  <a:lnTo>
                    <a:pt x="197789" y="210489"/>
                  </a:lnTo>
                  <a:lnTo>
                    <a:pt x="196989" y="210489"/>
                  </a:lnTo>
                  <a:lnTo>
                    <a:pt x="66332" y="0"/>
                  </a:lnTo>
                  <a:lnTo>
                    <a:pt x="0" y="0"/>
                  </a:lnTo>
                  <a:lnTo>
                    <a:pt x="0" y="281178"/>
                  </a:lnTo>
                  <a:lnTo>
                    <a:pt x="50038" y="281178"/>
                  </a:lnTo>
                  <a:lnTo>
                    <a:pt x="50038" y="63944"/>
                  </a:lnTo>
                  <a:lnTo>
                    <a:pt x="50838" y="63944"/>
                  </a:lnTo>
                  <a:lnTo>
                    <a:pt x="184277" y="281178"/>
                  </a:lnTo>
                  <a:lnTo>
                    <a:pt x="247827" y="281178"/>
                  </a:lnTo>
                  <a:lnTo>
                    <a:pt x="247827" y="0"/>
                  </a:lnTo>
                  <a:close/>
                </a:path>
              </a:pathLst>
            </a:custGeom>
            <a:solidFill>
              <a:srgbClr val="27235D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789" name="Google Shape;789;p22"/>
            <p:cNvSpPr/>
            <p:nvPr/>
          </p:nvSpPr>
          <p:spPr>
            <a:xfrm>
              <a:off x="4435442" y="2079993"/>
              <a:ext cx="199390" cy="295910"/>
            </a:xfrm>
            <a:custGeom>
              <a:rect b="b" l="l" r="r" t="t"/>
              <a:pathLst>
                <a:path extrusionOk="0" h="295910" w="199389">
                  <a:moveTo>
                    <a:pt x="115176" y="0"/>
                  </a:moveTo>
                  <a:lnTo>
                    <a:pt x="68651" y="7773"/>
                  </a:lnTo>
                  <a:lnTo>
                    <a:pt x="31570" y="31524"/>
                  </a:lnTo>
                  <a:lnTo>
                    <a:pt x="12863" y="72261"/>
                  </a:lnTo>
                  <a:lnTo>
                    <a:pt x="12306" y="82613"/>
                  </a:lnTo>
                  <a:lnTo>
                    <a:pt x="12701" y="92129"/>
                  </a:lnTo>
                  <a:lnTo>
                    <a:pt x="25960" y="128036"/>
                  </a:lnTo>
                  <a:lnTo>
                    <a:pt x="57975" y="152895"/>
                  </a:lnTo>
                  <a:lnTo>
                    <a:pt x="116357" y="173431"/>
                  </a:lnTo>
                  <a:lnTo>
                    <a:pt x="123240" y="176530"/>
                  </a:lnTo>
                  <a:lnTo>
                    <a:pt x="134886" y="183680"/>
                  </a:lnTo>
                  <a:lnTo>
                    <a:pt x="139534" y="187921"/>
                  </a:lnTo>
                  <a:lnTo>
                    <a:pt x="146405" y="197713"/>
                  </a:lnTo>
                  <a:lnTo>
                    <a:pt x="148132" y="203873"/>
                  </a:lnTo>
                  <a:lnTo>
                    <a:pt x="148132" y="218973"/>
                  </a:lnTo>
                  <a:lnTo>
                    <a:pt x="121259" y="249351"/>
                  </a:lnTo>
                  <a:lnTo>
                    <a:pt x="103111" y="252984"/>
                  </a:lnTo>
                  <a:lnTo>
                    <a:pt x="97294" y="252984"/>
                  </a:lnTo>
                  <a:lnTo>
                    <a:pt x="55131" y="240102"/>
                  </a:lnTo>
                  <a:lnTo>
                    <a:pt x="35737" y="222008"/>
                  </a:lnTo>
                  <a:lnTo>
                    <a:pt x="0" y="255371"/>
                  </a:lnTo>
                  <a:lnTo>
                    <a:pt x="30377" y="279688"/>
                  </a:lnTo>
                  <a:lnTo>
                    <a:pt x="69397" y="292957"/>
                  </a:lnTo>
                  <a:lnTo>
                    <a:pt x="96507" y="295490"/>
                  </a:lnTo>
                  <a:lnTo>
                    <a:pt x="106706" y="295141"/>
                  </a:lnTo>
                  <a:lnTo>
                    <a:pt x="144854" y="286793"/>
                  </a:lnTo>
                  <a:lnTo>
                    <a:pt x="180898" y="260686"/>
                  </a:lnTo>
                  <a:lnTo>
                    <a:pt x="198449" y="216685"/>
                  </a:lnTo>
                  <a:lnTo>
                    <a:pt x="198970" y="205727"/>
                  </a:lnTo>
                  <a:lnTo>
                    <a:pt x="198485" y="195823"/>
                  </a:lnTo>
                  <a:lnTo>
                    <a:pt x="182383" y="158465"/>
                  </a:lnTo>
                  <a:lnTo>
                    <a:pt x="144754" y="133451"/>
                  </a:lnTo>
                  <a:lnTo>
                    <a:pt x="101536" y="118745"/>
                  </a:lnTo>
                  <a:lnTo>
                    <a:pt x="88290" y="113982"/>
                  </a:lnTo>
                  <a:lnTo>
                    <a:pt x="63144" y="86588"/>
                  </a:lnTo>
                  <a:lnTo>
                    <a:pt x="63144" y="73342"/>
                  </a:lnTo>
                  <a:lnTo>
                    <a:pt x="89484" y="45351"/>
                  </a:lnTo>
                  <a:lnTo>
                    <a:pt x="106959" y="41694"/>
                  </a:lnTo>
                  <a:lnTo>
                    <a:pt x="112788" y="41694"/>
                  </a:lnTo>
                  <a:lnTo>
                    <a:pt x="154827" y="56441"/>
                  </a:lnTo>
                  <a:lnTo>
                    <a:pt x="164414" y="65925"/>
                  </a:lnTo>
                  <a:lnTo>
                    <a:pt x="196977" y="30187"/>
                  </a:lnTo>
                  <a:lnTo>
                    <a:pt x="158661" y="7543"/>
                  </a:lnTo>
                  <a:lnTo>
                    <a:pt x="125932" y="471"/>
                  </a:lnTo>
                  <a:lnTo>
                    <a:pt x="115176" y="0"/>
                  </a:lnTo>
                  <a:close/>
                </a:path>
              </a:pathLst>
            </a:custGeom>
            <a:solidFill>
              <a:srgbClr val="27235D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sp>
        <p:nvSpPr>
          <p:cNvPr id="790" name="Google Shape;790;p22"/>
          <p:cNvSpPr/>
          <p:nvPr/>
        </p:nvSpPr>
        <p:spPr>
          <a:xfrm>
            <a:off x="2844800" y="340012"/>
            <a:ext cx="6502400" cy="59030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91" name="Google Shape;791;p22"/>
          <p:cNvSpPr txBox="1"/>
          <p:nvPr/>
        </p:nvSpPr>
        <p:spPr>
          <a:xfrm>
            <a:off x="2455878" y="470560"/>
            <a:ext cx="7280243" cy="32921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200">
                <a:solidFill>
                  <a:srgbClr val="0090DD"/>
                </a:solidFill>
                <a:latin typeface="Aleo"/>
                <a:ea typeface="Aleo"/>
                <a:cs typeface="Aleo"/>
                <a:sym typeface="Aleo"/>
              </a:rPr>
              <a:t>One Informa </a:t>
            </a:r>
            <a:r>
              <a:rPr b="1" lang="en-GB" sz="2200">
                <a:solidFill>
                  <a:schemeClr val="dk2"/>
                </a:solidFill>
                <a:latin typeface="Aleo"/>
                <a:ea typeface="Aleo"/>
                <a:cs typeface="Aleo"/>
                <a:sym typeface="Aleo"/>
              </a:rPr>
              <a:t>– Market Leading Colleague Experience</a:t>
            </a:r>
            <a:endParaRPr/>
          </a:p>
        </p:txBody>
      </p:sp>
      <p:pic>
        <p:nvPicPr>
          <p:cNvPr descr="A black background with a black square&#10;&#10;AI-generated content may be incorrect." id="792" name="Google Shape;792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flipH="1">
            <a:off x="83321" y="1390257"/>
            <a:ext cx="2962120" cy="223047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black and white picture of a flag&#10;&#10;AI-generated content may be incorrect." id="793" name="Google Shape;793;p2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679363" y="1060869"/>
            <a:ext cx="3588152" cy="1978447"/>
          </a:xfrm>
          <a:prstGeom prst="rect">
            <a:avLst/>
          </a:prstGeom>
          <a:noFill/>
          <a:ln>
            <a:noFill/>
          </a:ln>
        </p:spPr>
      </p:pic>
      <p:pic>
        <p:nvPicPr>
          <p:cNvPr id="794" name="Google Shape;794;p2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40174" y="1694945"/>
            <a:ext cx="2057400" cy="157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95" name="Google Shape;795;p2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8626990" y="1281334"/>
            <a:ext cx="2387600" cy="1587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0" name="Shape 8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" name="Google Shape;801;p23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802" name="Google Shape;802;p23"/>
          <p:cNvSpPr txBox="1"/>
          <p:nvPr>
            <p:ph type="title"/>
          </p:nvPr>
        </p:nvSpPr>
        <p:spPr>
          <a:xfrm>
            <a:off x="360363" y="288000"/>
            <a:ext cx="11472836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Aleo"/>
              <a:buNone/>
            </a:pPr>
            <a:r>
              <a:rPr lang="en-GB"/>
              <a:t>Generational Succession</a:t>
            </a:r>
            <a:br>
              <a:rPr lang="en-GB"/>
            </a:br>
            <a:endParaRPr/>
          </a:p>
        </p:txBody>
      </p:sp>
      <p:grpSp>
        <p:nvGrpSpPr>
          <p:cNvPr id="803" name="Google Shape;803;p23"/>
          <p:cNvGrpSpPr/>
          <p:nvPr/>
        </p:nvGrpSpPr>
        <p:grpSpPr>
          <a:xfrm>
            <a:off x="9784806" y="5375972"/>
            <a:ext cx="1455281" cy="628306"/>
            <a:chOff x="1028990" y="993117"/>
            <a:chExt cx="3622284" cy="1563893"/>
          </a:xfrm>
        </p:grpSpPr>
        <p:grpSp>
          <p:nvGrpSpPr>
            <p:cNvPr id="804" name="Google Shape;804;p23"/>
            <p:cNvGrpSpPr/>
            <p:nvPr/>
          </p:nvGrpSpPr>
          <p:grpSpPr>
            <a:xfrm>
              <a:off x="1028990" y="993117"/>
              <a:ext cx="542295" cy="1563893"/>
              <a:chOff x="1028990" y="993117"/>
              <a:chExt cx="542295" cy="1563893"/>
            </a:xfrm>
          </p:grpSpPr>
          <p:sp>
            <p:nvSpPr>
              <p:cNvPr id="805" name="Google Shape;805;p23"/>
              <p:cNvSpPr/>
              <p:nvPr/>
            </p:nvSpPr>
            <p:spPr>
              <a:xfrm>
                <a:off x="1028990" y="993117"/>
                <a:ext cx="542290" cy="626110"/>
              </a:xfrm>
              <a:custGeom>
                <a:rect b="b" l="l" r="r" t="t"/>
                <a:pathLst>
                  <a:path extrusionOk="0" h="626110" w="542290">
                    <a:moveTo>
                      <a:pt x="270852" y="0"/>
                    </a:moveTo>
                    <a:lnTo>
                      <a:pt x="0" y="156375"/>
                    </a:lnTo>
                    <a:lnTo>
                      <a:pt x="0" y="469125"/>
                    </a:lnTo>
                    <a:lnTo>
                      <a:pt x="270852" y="625500"/>
                    </a:lnTo>
                    <a:lnTo>
                      <a:pt x="541705" y="469125"/>
                    </a:lnTo>
                    <a:lnTo>
                      <a:pt x="541705" y="156375"/>
                    </a:lnTo>
                    <a:lnTo>
                      <a:pt x="270852" y="0"/>
                    </a:lnTo>
                    <a:close/>
                  </a:path>
                </a:pathLst>
              </a:custGeom>
              <a:solidFill>
                <a:srgbClr val="504E9E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806" name="Google Shape;806;p23"/>
              <p:cNvSpPr/>
              <p:nvPr/>
            </p:nvSpPr>
            <p:spPr>
              <a:xfrm>
                <a:off x="1028993" y="1618617"/>
                <a:ext cx="542290" cy="469265"/>
              </a:xfrm>
              <a:custGeom>
                <a:rect b="b" l="l" r="r" t="t"/>
                <a:pathLst>
                  <a:path extrusionOk="0" h="469264" w="542290">
                    <a:moveTo>
                      <a:pt x="270852" y="0"/>
                    </a:moveTo>
                    <a:lnTo>
                      <a:pt x="0" y="156375"/>
                    </a:lnTo>
                    <a:lnTo>
                      <a:pt x="0" y="469125"/>
                    </a:lnTo>
                    <a:lnTo>
                      <a:pt x="270852" y="312750"/>
                    </a:lnTo>
                    <a:lnTo>
                      <a:pt x="541705" y="312750"/>
                    </a:lnTo>
                    <a:lnTo>
                      <a:pt x="541705" y="156375"/>
                    </a:lnTo>
                    <a:lnTo>
                      <a:pt x="270852" y="0"/>
                    </a:lnTo>
                    <a:close/>
                  </a:path>
                  <a:path extrusionOk="0" h="469264" w="542290">
                    <a:moveTo>
                      <a:pt x="541705" y="312750"/>
                    </a:moveTo>
                    <a:lnTo>
                      <a:pt x="270852" y="312750"/>
                    </a:lnTo>
                    <a:lnTo>
                      <a:pt x="541705" y="469125"/>
                    </a:lnTo>
                    <a:lnTo>
                      <a:pt x="541705" y="312750"/>
                    </a:lnTo>
                    <a:close/>
                  </a:path>
                </a:pathLst>
              </a:custGeom>
              <a:solidFill>
                <a:srgbClr val="F7CB34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807" name="Google Shape;807;p23"/>
              <p:cNvSpPr/>
              <p:nvPr/>
            </p:nvSpPr>
            <p:spPr>
              <a:xfrm>
                <a:off x="1028995" y="2087745"/>
                <a:ext cx="542290" cy="469265"/>
              </a:xfrm>
              <a:custGeom>
                <a:rect b="b" l="l" r="r" t="t"/>
                <a:pathLst>
                  <a:path extrusionOk="0" h="469264" w="542290">
                    <a:moveTo>
                      <a:pt x="541705" y="0"/>
                    </a:moveTo>
                    <a:lnTo>
                      <a:pt x="270852" y="156375"/>
                    </a:lnTo>
                    <a:lnTo>
                      <a:pt x="0" y="0"/>
                    </a:lnTo>
                    <a:lnTo>
                      <a:pt x="0" y="312750"/>
                    </a:lnTo>
                    <a:lnTo>
                      <a:pt x="270852" y="469125"/>
                    </a:lnTo>
                    <a:lnTo>
                      <a:pt x="541705" y="312750"/>
                    </a:lnTo>
                    <a:lnTo>
                      <a:pt x="541705" y="0"/>
                    </a:lnTo>
                    <a:close/>
                  </a:path>
                </a:pathLst>
              </a:custGeom>
              <a:solidFill>
                <a:srgbClr val="E2692A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808" name="Google Shape;808;p23"/>
              <p:cNvSpPr/>
              <p:nvPr/>
            </p:nvSpPr>
            <p:spPr>
              <a:xfrm>
                <a:off x="1028995" y="1931369"/>
                <a:ext cx="542290" cy="313055"/>
              </a:xfrm>
              <a:custGeom>
                <a:rect b="b" l="l" r="r" t="t"/>
                <a:pathLst>
                  <a:path extrusionOk="0" h="313055" w="542290">
                    <a:moveTo>
                      <a:pt x="270852" y="0"/>
                    </a:moveTo>
                    <a:lnTo>
                      <a:pt x="0" y="156375"/>
                    </a:lnTo>
                    <a:lnTo>
                      <a:pt x="270852" y="312750"/>
                    </a:lnTo>
                    <a:lnTo>
                      <a:pt x="541705" y="156375"/>
                    </a:lnTo>
                    <a:lnTo>
                      <a:pt x="270852" y="0"/>
                    </a:lnTo>
                    <a:close/>
                  </a:path>
                </a:pathLst>
              </a:custGeom>
              <a:solidFill>
                <a:srgbClr val="DD3734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  <p:sp>
          <p:nvSpPr>
            <p:cNvPr id="809" name="Google Shape;809;p23"/>
            <p:cNvSpPr/>
            <p:nvPr/>
          </p:nvSpPr>
          <p:spPr>
            <a:xfrm>
              <a:off x="1685658" y="1191958"/>
              <a:ext cx="147955" cy="699770"/>
            </a:xfrm>
            <a:custGeom>
              <a:rect b="b" l="l" r="r" t="t"/>
              <a:pathLst>
                <a:path extrusionOk="0" h="699769" w="147955">
                  <a:moveTo>
                    <a:pt x="131470" y="225526"/>
                  </a:moveTo>
                  <a:lnTo>
                    <a:pt x="16306" y="225526"/>
                  </a:lnTo>
                  <a:lnTo>
                    <a:pt x="16306" y="699617"/>
                  </a:lnTo>
                  <a:lnTo>
                    <a:pt x="131470" y="699617"/>
                  </a:lnTo>
                  <a:lnTo>
                    <a:pt x="131470" y="225526"/>
                  </a:lnTo>
                  <a:close/>
                </a:path>
                <a:path extrusionOk="0" h="699769" w="147955">
                  <a:moveTo>
                    <a:pt x="72936" y="0"/>
                  </a:moveTo>
                  <a:lnTo>
                    <a:pt x="31643" y="11605"/>
                  </a:lnTo>
                  <a:lnTo>
                    <a:pt x="5156" y="43062"/>
                  </a:lnTo>
                  <a:lnTo>
                    <a:pt x="0" y="69087"/>
                  </a:lnTo>
                  <a:lnTo>
                    <a:pt x="1288" y="82561"/>
                  </a:lnTo>
                  <a:lnTo>
                    <a:pt x="20637" y="117551"/>
                  </a:lnTo>
                  <a:lnTo>
                    <a:pt x="58006" y="136959"/>
                  </a:lnTo>
                  <a:lnTo>
                    <a:pt x="58495" y="136959"/>
                  </a:lnTo>
                  <a:lnTo>
                    <a:pt x="72936" y="138188"/>
                  </a:lnTo>
                  <a:lnTo>
                    <a:pt x="114777" y="127124"/>
                  </a:lnTo>
                  <a:lnTo>
                    <a:pt x="142395" y="96326"/>
                  </a:lnTo>
                  <a:lnTo>
                    <a:pt x="147789" y="69087"/>
                  </a:lnTo>
                  <a:lnTo>
                    <a:pt x="146514" y="55624"/>
                  </a:lnTo>
                  <a:lnTo>
                    <a:pt x="146441" y="54853"/>
                  </a:lnTo>
                  <a:lnTo>
                    <a:pt x="126199" y="19672"/>
                  </a:lnTo>
                  <a:lnTo>
                    <a:pt x="88371" y="1288"/>
                  </a:lnTo>
                  <a:lnTo>
                    <a:pt x="88884" y="1288"/>
                  </a:lnTo>
                  <a:lnTo>
                    <a:pt x="72936" y="0"/>
                  </a:lnTo>
                  <a:close/>
                </a:path>
              </a:pathLst>
            </a:custGeom>
            <a:solidFill>
              <a:srgbClr val="27235D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810" name="Google Shape;810;p23"/>
            <p:cNvSpPr/>
            <p:nvPr/>
          </p:nvSpPr>
          <p:spPr>
            <a:xfrm>
              <a:off x="1928718" y="1404042"/>
              <a:ext cx="720090" cy="487680"/>
            </a:xfrm>
            <a:custGeom>
              <a:rect b="b" l="l" r="r" t="t"/>
              <a:pathLst>
                <a:path extrusionOk="0" h="487680" w="720089">
                  <a:moveTo>
                    <a:pt x="549897" y="0"/>
                  </a:moveTo>
                  <a:lnTo>
                    <a:pt x="501430" y="5638"/>
                  </a:lnTo>
                  <a:lnTo>
                    <a:pt x="459689" y="22555"/>
                  </a:lnTo>
                  <a:lnTo>
                    <a:pt x="425142" y="50031"/>
                  </a:lnTo>
                  <a:lnTo>
                    <a:pt x="398272" y="87337"/>
                  </a:lnTo>
                  <a:lnTo>
                    <a:pt x="387651" y="68620"/>
                  </a:lnTo>
                  <a:lnTo>
                    <a:pt x="360301" y="36949"/>
                  </a:lnTo>
                  <a:lnTo>
                    <a:pt x="324678" y="13496"/>
                  </a:lnTo>
                  <a:lnTo>
                    <a:pt x="280049" y="1499"/>
                  </a:lnTo>
                  <a:lnTo>
                    <a:pt x="254317" y="0"/>
                  </a:lnTo>
                  <a:lnTo>
                    <a:pt x="240696" y="451"/>
                  </a:lnTo>
                  <a:lnTo>
                    <a:pt x="192267" y="11126"/>
                  </a:lnTo>
                  <a:lnTo>
                    <a:pt x="154084" y="33298"/>
                  </a:lnTo>
                  <a:lnTo>
                    <a:pt x="125805" y="62502"/>
                  </a:lnTo>
                  <a:lnTo>
                    <a:pt x="111328" y="87337"/>
                  </a:lnTo>
                  <a:lnTo>
                    <a:pt x="109397" y="87337"/>
                  </a:lnTo>
                  <a:lnTo>
                    <a:pt x="109397" y="13436"/>
                  </a:lnTo>
                  <a:lnTo>
                    <a:pt x="0" y="13436"/>
                  </a:lnTo>
                  <a:lnTo>
                    <a:pt x="0" y="487146"/>
                  </a:lnTo>
                  <a:lnTo>
                    <a:pt x="115163" y="487146"/>
                  </a:lnTo>
                  <a:lnTo>
                    <a:pt x="115163" y="220738"/>
                  </a:lnTo>
                  <a:lnTo>
                    <a:pt x="115552" y="209246"/>
                  </a:lnTo>
                  <a:lnTo>
                    <a:pt x="124873" y="164207"/>
                  </a:lnTo>
                  <a:lnTo>
                    <a:pt x="146078" y="127069"/>
                  </a:lnTo>
                  <a:lnTo>
                    <a:pt x="180840" y="102183"/>
                  </a:lnTo>
                  <a:lnTo>
                    <a:pt x="215925" y="95973"/>
                  </a:lnTo>
                  <a:lnTo>
                    <a:pt x="236525" y="97744"/>
                  </a:lnTo>
                  <a:lnTo>
                    <a:pt x="280708" y="124282"/>
                  </a:lnTo>
                  <a:lnTo>
                    <a:pt x="300055" y="175108"/>
                  </a:lnTo>
                  <a:lnTo>
                    <a:pt x="301345" y="195770"/>
                  </a:lnTo>
                  <a:lnTo>
                    <a:pt x="301345" y="487146"/>
                  </a:lnTo>
                  <a:lnTo>
                    <a:pt x="416509" y="487146"/>
                  </a:lnTo>
                  <a:lnTo>
                    <a:pt x="416509" y="222656"/>
                  </a:lnTo>
                  <a:lnTo>
                    <a:pt x="416868" y="211593"/>
                  </a:lnTo>
                  <a:lnTo>
                    <a:pt x="425560" y="167027"/>
                  </a:lnTo>
                  <a:lnTo>
                    <a:pt x="447150" y="128545"/>
                  </a:lnTo>
                  <a:lnTo>
                    <a:pt x="482245" y="102451"/>
                  </a:lnTo>
                  <a:lnTo>
                    <a:pt x="518236" y="95973"/>
                  </a:lnTo>
                  <a:lnTo>
                    <a:pt x="531456" y="96693"/>
                  </a:lnTo>
                  <a:lnTo>
                    <a:pt x="570795" y="113638"/>
                  </a:lnTo>
                  <a:lnTo>
                    <a:pt x="593623" y="145907"/>
                  </a:lnTo>
                  <a:lnTo>
                    <a:pt x="602985" y="187504"/>
                  </a:lnTo>
                  <a:lnTo>
                    <a:pt x="604608" y="218808"/>
                  </a:lnTo>
                  <a:lnTo>
                    <a:pt x="604608" y="487146"/>
                  </a:lnTo>
                  <a:lnTo>
                    <a:pt x="719772" y="487146"/>
                  </a:lnTo>
                  <a:lnTo>
                    <a:pt x="719772" y="186182"/>
                  </a:lnTo>
                  <a:lnTo>
                    <a:pt x="719170" y="168554"/>
                  </a:lnTo>
                  <a:lnTo>
                    <a:pt x="710171" y="117094"/>
                  </a:lnTo>
                  <a:lnTo>
                    <a:pt x="689565" y="71016"/>
                  </a:lnTo>
                  <a:lnTo>
                    <a:pt x="656421" y="34194"/>
                  </a:lnTo>
                  <a:lnTo>
                    <a:pt x="610270" y="8910"/>
                  </a:lnTo>
                  <a:lnTo>
                    <a:pt x="571641" y="990"/>
                  </a:lnTo>
                  <a:lnTo>
                    <a:pt x="549897" y="0"/>
                  </a:lnTo>
                  <a:close/>
                </a:path>
              </a:pathLst>
            </a:custGeom>
            <a:solidFill>
              <a:srgbClr val="27235D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811" name="Google Shape;811;p23"/>
            <p:cNvSpPr/>
            <p:nvPr/>
          </p:nvSpPr>
          <p:spPr>
            <a:xfrm>
              <a:off x="2768629" y="1404037"/>
              <a:ext cx="496570" cy="591185"/>
            </a:xfrm>
            <a:custGeom>
              <a:rect b="b" l="l" r="r" t="t"/>
              <a:pathLst>
                <a:path extrusionOk="0" h="591185" w="496570">
                  <a:moveTo>
                    <a:pt x="110362" y="13449"/>
                  </a:moveTo>
                  <a:lnTo>
                    <a:pt x="0" y="13449"/>
                  </a:lnTo>
                  <a:lnTo>
                    <a:pt x="0" y="591121"/>
                  </a:lnTo>
                  <a:lnTo>
                    <a:pt x="115163" y="591121"/>
                  </a:lnTo>
                  <a:lnTo>
                    <a:pt x="115163" y="412673"/>
                  </a:lnTo>
                  <a:lnTo>
                    <a:pt x="437133" y="412673"/>
                  </a:lnTo>
                  <a:lnTo>
                    <a:pt x="449010" y="397800"/>
                  </a:lnTo>
                  <a:lnTo>
                    <a:pt x="453047" y="391566"/>
                  </a:lnTo>
                  <a:lnTo>
                    <a:pt x="246646" y="391566"/>
                  </a:lnTo>
                  <a:lnTo>
                    <a:pt x="231227" y="390756"/>
                  </a:lnTo>
                  <a:lnTo>
                    <a:pt x="190017" y="378599"/>
                  </a:lnTo>
                  <a:lnTo>
                    <a:pt x="156634" y="354593"/>
                  </a:lnTo>
                  <a:lnTo>
                    <a:pt x="131714" y="322118"/>
                  </a:lnTo>
                  <a:lnTo>
                    <a:pt x="116450" y="283806"/>
                  </a:lnTo>
                  <a:lnTo>
                    <a:pt x="111328" y="243776"/>
                  </a:lnTo>
                  <a:lnTo>
                    <a:pt x="111895" y="230338"/>
                  </a:lnTo>
                  <a:lnTo>
                    <a:pt x="120446" y="190030"/>
                  </a:lnTo>
                  <a:lnTo>
                    <a:pt x="138970" y="152964"/>
                  </a:lnTo>
                  <a:lnTo>
                    <a:pt x="166862" y="122856"/>
                  </a:lnTo>
                  <a:lnTo>
                    <a:pt x="202914" y="101616"/>
                  </a:lnTo>
                  <a:lnTo>
                    <a:pt x="246646" y="94056"/>
                  </a:lnTo>
                  <a:lnTo>
                    <a:pt x="452464" y="94056"/>
                  </a:lnTo>
                  <a:lnTo>
                    <a:pt x="447816" y="87103"/>
                  </a:lnTo>
                  <a:lnTo>
                    <a:pt x="440107" y="77736"/>
                  </a:lnTo>
                  <a:lnTo>
                    <a:pt x="110362" y="77736"/>
                  </a:lnTo>
                  <a:lnTo>
                    <a:pt x="110362" y="13449"/>
                  </a:lnTo>
                  <a:close/>
                </a:path>
                <a:path extrusionOk="0" h="591185" w="496570">
                  <a:moveTo>
                    <a:pt x="437133" y="412673"/>
                  </a:moveTo>
                  <a:lnTo>
                    <a:pt x="117093" y="412673"/>
                  </a:lnTo>
                  <a:lnTo>
                    <a:pt x="129293" y="429046"/>
                  </a:lnTo>
                  <a:lnTo>
                    <a:pt x="160717" y="456406"/>
                  </a:lnTo>
                  <a:lnTo>
                    <a:pt x="200849" y="476197"/>
                  </a:lnTo>
                  <a:lnTo>
                    <a:pt x="223181" y="482614"/>
                  </a:lnTo>
                  <a:lnTo>
                    <a:pt x="223484" y="482614"/>
                  </a:lnTo>
                  <a:lnTo>
                    <a:pt x="245892" y="486307"/>
                  </a:lnTo>
                  <a:lnTo>
                    <a:pt x="246267" y="486307"/>
                  </a:lnTo>
                  <a:lnTo>
                    <a:pt x="269684" y="487540"/>
                  </a:lnTo>
                  <a:lnTo>
                    <a:pt x="295375" y="486307"/>
                  </a:lnTo>
                  <a:lnTo>
                    <a:pt x="342641" y="476465"/>
                  </a:lnTo>
                  <a:lnTo>
                    <a:pt x="384299" y="457193"/>
                  </a:lnTo>
                  <a:lnTo>
                    <a:pt x="419799" y="430791"/>
                  </a:lnTo>
                  <a:lnTo>
                    <a:pt x="435216" y="415074"/>
                  </a:lnTo>
                  <a:lnTo>
                    <a:pt x="437133" y="412673"/>
                  </a:lnTo>
                  <a:close/>
                </a:path>
                <a:path extrusionOk="0" h="591185" w="496570">
                  <a:moveTo>
                    <a:pt x="452464" y="94056"/>
                  </a:moveTo>
                  <a:lnTo>
                    <a:pt x="246646" y="94056"/>
                  </a:lnTo>
                  <a:lnTo>
                    <a:pt x="263516" y="94896"/>
                  </a:lnTo>
                  <a:lnTo>
                    <a:pt x="263091" y="94896"/>
                  </a:lnTo>
                  <a:lnTo>
                    <a:pt x="278834" y="97416"/>
                  </a:lnTo>
                  <a:lnTo>
                    <a:pt x="278496" y="97416"/>
                  </a:lnTo>
                  <a:lnTo>
                    <a:pt x="292164" y="101342"/>
                  </a:lnTo>
                  <a:lnTo>
                    <a:pt x="327971" y="122008"/>
                  </a:lnTo>
                  <a:lnTo>
                    <a:pt x="354094" y="151970"/>
                  </a:lnTo>
                  <a:lnTo>
                    <a:pt x="370928" y="188582"/>
                  </a:lnTo>
                  <a:lnTo>
                    <a:pt x="378572" y="228458"/>
                  </a:lnTo>
                  <a:lnTo>
                    <a:pt x="379082" y="241858"/>
                  </a:lnTo>
                  <a:lnTo>
                    <a:pt x="378572" y="255292"/>
                  </a:lnTo>
                  <a:lnTo>
                    <a:pt x="370928" y="295592"/>
                  </a:lnTo>
                  <a:lnTo>
                    <a:pt x="354094" y="332670"/>
                  </a:lnTo>
                  <a:lnTo>
                    <a:pt x="327971" y="362775"/>
                  </a:lnTo>
                  <a:lnTo>
                    <a:pt x="292164" y="384006"/>
                  </a:lnTo>
                  <a:lnTo>
                    <a:pt x="277677" y="388326"/>
                  </a:lnTo>
                  <a:lnTo>
                    <a:pt x="277363" y="388326"/>
                  </a:lnTo>
                  <a:lnTo>
                    <a:pt x="262724" y="390756"/>
                  </a:lnTo>
                  <a:lnTo>
                    <a:pt x="262337" y="390756"/>
                  </a:lnTo>
                  <a:lnTo>
                    <a:pt x="246646" y="391566"/>
                  </a:lnTo>
                  <a:lnTo>
                    <a:pt x="453047" y="391566"/>
                  </a:lnTo>
                  <a:lnTo>
                    <a:pt x="480326" y="337337"/>
                  </a:lnTo>
                  <a:lnTo>
                    <a:pt x="492207" y="291160"/>
                  </a:lnTo>
                  <a:lnTo>
                    <a:pt x="496087" y="243776"/>
                  </a:lnTo>
                  <a:lnTo>
                    <a:pt x="496163" y="241858"/>
                  </a:lnTo>
                  <a:lnTo>
                    <a:pt x="495146" y="216903"/>
                  </a:lnTo>
                  <a:lnTo>
                    <a:pt x="486985" y="169335"/>
                  </a:lnTo>
                  <a:lnTo>
                    <a:pt x="470843" y="125492"/>
                  </a:lnTo>
                  <a:lnTo>
                    <a:pt x="460167" y="105579"/>
                  </a:lnTo>
                  <a:lnTo>
                    <a:pt x="452464" y="94056"/>
                  </a:lnTo>
                  <a:close/>
                </a:path>
                <a:path extrusionOk="0" h="591185" w="496570">
                  <a:moveTo>
                    <a:pt x="272554" y="0"/>
                  </a:moveTo>
                  <a:lnTo>
                    <a:pt x="228561" y="4055"/>
                  </a:lnTo>
                  <a:lnTo>
                    <a:pt x="191346" y="15366"/>
                  </a:lnTo>
                  <a:lnTo>
                    <a:pt x="151271" y="37201"/>
                  </a:lnTo>
                  <a:lnTo>
                    <a:pt x="123201" y="64188"/>
                  </a:lnTo>
                  <a:lnTo>
                    <a:pt x="113258" y="77736"/>
                  </a:lnTo>
                  <a:lnTo>
                    <a:pt x="440107" y="77736"/>
                  </a:lnTo>
                  <a:lnTo>
                    <a:pt x="401150" y="40917"/>
                  </a:lnTo>
                  <a:lnTo>
                    <a:pt x="362762" y="18732"/>
                  </a:lnTo>
                  <a:lnTo>
                    <a:pt x="319578" y="4684"/>
                  </a:lnTo>
                  <a:lnTo>
                    <a:pt x="272554" y="0"/>
                  </a:lnTo>
                  <a:close/>
                </a:path>
              </a:pathLst>
            </a:custGeom>
            <a:solidFill>
              <a:srgbClr val="27235D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812" name="Google Shape;812;p23"/>
            <p:cNvSpPr/>
            <p:nvPr/>
          </p:nvSpPr>
          <p:spPr>
            <a:xfrm>
              <a:off x="3368598" y="1404041"/>
              <a:ext cx="426720" cy="485775"/>
            </a:xfrm>
            <a:custGeom>
              <a:rect b="b" l="l" r="r" t="t"/>
              <a:pathLst>
                <a:path extrusionOk="0" h="485775" w="426720">
                  <a:moveTo>
                    <a:pt x="403401" y="90208"/>
                  </a:moveTo>
                  <a:lnTo>
                    <a:pt x="211137" y="90208"/>
                  </a:lnTo>
                  <a:lnTo>
                    <a:pt x="231980" y="91500"/>
                  </a:lnTo>
                  <a:lnTo>
                    <a:pt x="251325" y="95373"/>
                  </a:lnTo>
                  <a:lnTo>
                    <a:pt x="299175" y="122604"/>
                  </a:lnTo>
                  <a:lnTo>
                    <a:pt x="316699" y="174675"/>
                  </a:lnTo>
                  <a:lnTo>
                    <a:pt x="316699" y="186181"/>
                  </a:lnTo>
                  <a:lnTo>
                    <a:pt x="289674" y="186512"/>
                  </a:lnTo>
                  <a:lnTo>
                    <a:pt x="262355" y="187504"/>
                  </a:lnTo>
                  <a:lnTo>
                    <a:pt x="206819" y="191465"/>
                  </a:lnTo>
                  <a:lnTo>
                    <a:pt x="153195" y="199504"/>
                  </a:lnTo>
                  <a:lnTo>
                    <a:pt x="104609" y="213067"/>
                  </a:lnTo>
                  <a:lnTo>
                    <a:pt x="62741" y="232975"/>
                  </a:lnTo>
                  <a:lnTo>
                    <a:pt x="29273" y="260083"/>
                  </a:lnTo>
                  <a:lnTo>
                    <a:pt x="7316" y="296075"/>
                  </a:lnTo>
                  <a:lnTo>
                    <a:pt x="1949" y="317546"/>
                  </a:lnTo>
                  <a:lnTo>
                    <a:pt x="1828" y="318026"/>
                  </a:lnTo>
                  <a:lnTo>
                    <a:pt x="0" y="342620"/>
                  </a:lnTo>
                  <a:lnTo>
                    <a:pt x="1050" y="361958"/>
                  </a:lnTo>
                  <a:lnTo>
                    <a:pt x="4200" y="379680"/>
                  </a:lnTo>
                  <a:lnTo>
                    <a:pt x="9325" y="395401"/>
                  </a:lnTo>
                  <a:lnTo>
                    <a:pt x="9451" y="395786"/>
                  </a:lnTo>
                  <a:lnTo>
                    <a:pt x="35744" y="434994"/>
                  </a:lnTo>
                  <a:lnTo>
                    <a:pt x="72038" y="462217"/>
                  </a:lnTo>
                  <a:lnTo>
                    <a:pt x="114681" y="478408"/>
                  </a:lnTo>
                  <a:lnTo>
                    <a:pt x="158679" y="485159"/>
                  </a:lnTo>
                  <a:lnTo>
                    <a:pt x="172745" y="485609"/>
                  </a:lnTo>
                  <a:lnTo>
                    <a:pt x="196555" y="484379"/>
                  </a:lnTo>
                  <a:lnTo>
                    <a:pt x="240223" y="474540"/>
                  </a:lnTo>
                  <a:lnTo>
                    <a:pt x="277951" y="455415"/>
                  </a:lnTo>
                  <a:lnTo>
                    <a:pt x="315734" y="415543"/>
                  </a:lnTo>
                  <a:lnTo>
                    <a:pt x="426097" y="415543"/>
                  </a:lnTo>
                  <a:lnTo>
                    <a:pt x="426097" y="398271"/>
                  </a:lnTo>
                  <a:lnTo>
                    <a:pt x="195770" y="398271"/>
                  </a:lnTo>
                  <a:lnTo>
                    <a:pt x="188576" y="398093"/>
                  </a:lnTo>
                  <a:lnTo>
                    <a:pt x="147018" y="388922"/>
                  </a:lnTo>
                  <a:lnTo>
                    <a:pt x="119219" y="362207"/>
                  </a:lnTo>
                  <a:lnTo>
                    <a:pt x="115274" y="342620"/>
                  </a:lnTo>
                  <a:lnTo>
                    <a:pt x="115163" y="340690"/>
                  </a:lnTo>
                  <a:lnTo>
                    <a:pt x="116178" y="329177"/>
                  </a:lnTo>
                  <a:lnTo>
                    <a:pt x="116244" y="328431"/>
                  </a:lnTo>
                  <a:lnTo>
                    <a:pt x="119484" y="317546"/>
                  </a:lnTo>
                  <a:lnTo>
                    <a:pt x="151872" y="286718"/>
                  </a:lnTo>
                  <a:lnTo>
                    <a:pt x="188877" y="273155"/>
                  </a:lnTo>
                  <a:lnTo>
                    <a:pt x="232257" y="266331"/>
                  </a:lnTo>
                  <a:lnTo>
                    <a:pt x="276684" y="264070"/>
                  </a:lnTo>
                  <a:lnTo>
                    <a:pt x="290779" y="263918"/>
                  </a:lnTo>
                  <a:lnTo>
                    <a:pt x="426097" y="263918"/>
                  </a:lnTo>
                  <a:lnTo>
                    <a:pt x="426018" y="191465"/>
                  </a:lnTo>
                  <a:lnTo>
                    <a:pt x="420975" y="142035"/>
                  </a:lnTo>
                  <a:lnTo>
                    <a:pt x="404390" y="91892"/>
                  </a:lnTo>
                  <a:lnTo>
                    <a:pt x="403401" y="90208"/>
                  </a:lnTo>
                  <a:close/>
                </a:path>
                <a:path extrusionOk="0" h="485775" w="426720">
                  <a:moveTo>
                    <a:pt x="426097" y="415543"/>
                  </a:moveTo>
                  <a:lnTo>
                    <a:pt x="318630" y="415543"/>
                  </a:lnTo>
                  <a:lnTo>
                    <a:pt x="318630" y="474210"/>
                  </a:lnTo>
                  <a:lnTo>
                    <a:pt x="426097" y="474210"/>
                  </a:lnTo>
                  <a:lnTo>
                    <a:pt x="426097" y="415543"/>
                  </a:lnTo>
                  <a:close/>
                </a:path>
                <a:path extrusionOk="0" h="485775" w="426720">
                  <a:moveTo>
                    <a:pt x="426097" y="263918"/>
                  </a:moveTo>
                  <a:lnTo>
                    <a:pt x="316699" y="263918"/>
                  </a:lnTo>
                  <a:lnTo>
                    <a:pt x="316615" y="281377"/>
                  </a:lnTo>
                  <a:lnTo>
                    <a:pt x="314780" y="306146"/>
                  </a:lnTo>
                  <a:lnTo>
                    <a:pt x="299426" y="349332"/>
                  </a:lnTo>
                  <a:lnTo>
                    <a:pt x="268831" y="380462"/>
                  </a:lnTo>
                  <a:lnTo>
                    <a:pt x="223724" y="396293"/>
                  </a:lnTo>
                  <a:lnTo>
                    <a:pt x="195770" y="398271"/>
                  </a:lnTo>
                  <a:lnTo>
                    <a:pt x="426097" y="398271"/>
                  </a:lnTo>
                  <a:lnTo>
                    <a:pt x="426097" y="263918"/>
                  </a:lnTo>
                  <a:close/>
                </a:path>
                <a:path extrusionOk="0" h="485775" w="426720">
                  <a:moveTo>
                    <a:pt x="220726" y="0"/>
                  </a:moveTo>
                  <a:lnTo>
                    <a:pt x="168301" y="4565"/>
                  </a:lnTo>
                  <a:lnTo>
                    <a:pt x="116611" y="18237"/>
                  </a:lnTo>
                  <a:lnTo>
                    <a:pt x="68256" y="41033"/>
                  </a:lnTo>
                  <a:lnTo>
                    <a:pt x="25920" y="72936"/>
                  </a:lnTo>
                  <a:lnTo>
                    <a:pt x="85407" y="142989"/>
                  </a:lnTo>
                  <a:lnTo>
                    <a:pt x="97164" y="132378"/>
                  </a:lnTo>
                  <a:lnTo>
                    <a:pt x="110359" y="122604"/>
                  </a:lnTo>
                  <a:lnTo>
                    <a:pt x="158050" y="98850"/>
                  </a:lnTo>
                  <a:lnTo>
                    <a:pt x="211137" y="90208"/>
                  </a:lnTo>
                  <a:lnTo>
                    <a:pt x="403401" y="90208"/>
                  </a:lnTo>
                  <a:lnTo>
                    <a:pt x="395485" y="76717"/>
                  </a:lnTo>
                  <a:lnTo>
                    <a:pt x="357600" y="37188"/>
                  </a:lnTo>
                  <a:lnTo>
                    <a:pt x="321983" y="17271"/>
                  </a:lnTo>
                  <a:lnTo>
                    <a:pt x="276740" y="4321"/>
                  </a:lnTo>
                  <a:lnTo>
                    <a:pt x="250585" y="1142"/>
                  </a:lnTo>
                  <a:lnTo>
                    <a:pt x="251750" y="1142"/>
                  </a:lnTo>
                  <a:lnTo>
                    <a:pt x="220726" y="0"/>
                  </a:lnTo>
                  <a:close/>
                </a:path>
              </a:pathLst>
            </a:custGeom>
            <a:solidFill>
              <a:srgbClr val="27235D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813" name="Google Shape;813;p23"/>
            <p:cNvSpPr/>
            <p:nvPr/>
          </p:nvSpPr>
          <p:spPr>
            <a:xfrm>
              <a:off x="3898689" y="1404037"/>
              <a:ext cx="420370" cy="487680"/>
            </a:xfrm>
            <a:custGeom>
              <a:rect b="b" l="l" r="r" t="t"/>
              <a:pathLst>
                <a:path extrusionOk="0" h="487680" w="420370">
                  <a:moveTo>
                    <a:pt x="246646" y="0"/>
                  </a:moveTo>
                  <a:lnTo>
                    <a:pt x="197338" y="4322"/>
                  </a:lnTo>
                  <a:lnTo>
                    <a:pt x="151155" y="17284"/>
                  </a:lnTo>
                  <a:lnTo>
                    <a:pt x="109278" y="38152"/>
                  </a:lnTo>
                  <a:lnTo>
                    <a:pt x="72936" y="66230"/>
                  </a:lnTo>
                  <a:lnTo>
                    <a:pt x="42818" y="101258"/>
                  </a:lnTo>
                  <a:lnTo>
                    <a:pt x="19672" y="143002"/>
                  </a:lnTo>
                  <a:lnTo>
                    <a:pt x="4916" y="190750"/>
                  </a:lnTo>
                  <a:lnTo>
                    <a:pt x="0" y="243776"/>
                  </a:lnTo>
                  <a:lnTo>
                    <a:pt x="1228" y="271787"/>
                  </a:lnTo>
                  <a:lnTo>
                    <a:pt x="11063" y="323123"/>
                  </a:lnTo>
                  <a:lnTo>
                    <a:pt x="30404" y="368177"/>
                  </a:lnTo>
                  <a:lnTo>
                    <a:pt x="57278" y="406563"/>
                  </a:lnTo>
                  <a:lnTo>
                    <a:pt x="91165" y="438105"/>
                  </a:lnTo>
                  <a:lnTo>
                    <a:pt x="130991" y="462100"/>
                  </a:lnTo>
                  <a:lnTo>
                    <a:pt x="176182" y="478357"/>
                  </a:lnTo>
                  <a:lnTo>
                    <a:pt x="224408" y="486519"/>
                  </a:lnTo>
                  <a:lnTo>
                    <a:pt x="249516" y="487540"/>
                  </a:lnTo>
                  <a:lnTo>
                    <a:pt x="274982" y="486488"/>
                  </a:lnTo>
                  <a:lnTo>
                    <a:pt x="323208" y="478083"/>
                  </a:lnTo>
                  <a:lnTo>
                    <a:pt x="367292" y="461480"/>
                  </a:lnTo>
                  <a:lnTo>
                    <a:pt x="404002" y="437721"/>
                  </a:lnTo>
                  <a:lnTo>
                    <a:pt x="419392" y="423227"/>
                  </a:lnTo>
                  <a:lnTo>
                    <a:pt x="347408" y="350291"/>
                  </a:lnTo>
                  <a:lnTo>
                    <a:pt x="338586" y="359774"/>
                  </a:lnTo>
                  <a:lnTo>
                    <a:pt x="328447" y="368052"/>
                  </a:lnTo>
                  <a:lnTo>
                    <a:pt x="290781" y="385635"/>
                  </a:lnTo>
                  <a:lnTo>
                    <a:pt x="250482" y="391566"/>
                  </a:lnTo>
                  <a:lnTo>
                    <a:pt x="234677" y="390756"/>
                  </a:lnTo>
                  <a:lnTo>
                    <a:pt x="193382" y="378599"/>
                  </a:lnTo>
                  <a:lnTo>
                    <a:pt x="161255" y="354593"/>
                  </a:lnTo>
                  <a:lnTo>
                    <a:pt x="138307" y="322118"/>
                  </a:lnTo>
                  <a:lnTo>
                    <a:pt x="124555" y="283806"/>
                  </a:lnTo>
                  <a:lnTo>
                    <a:pt x="119964" y="243776"/>
                  </a:lnTo>
                  <a:lnTo>
                    <a:pt x="120443" y="230369"/>
                  </a:lnTo>
                  <a:lnTo>
                    <a:pt x="127647" y="190512"/>
                  </a:lnTo>
                  <a:lnTo>
                    <a:pt x="143747" y="153892"/>
                  </a:lnTo>
                  <a:lnTo>
                    <a:pt x="169024" y="123937"/>
                  </a:lnTo>
                  <a:lnTo>
                    <a:pt x="203444" y="103271"/>
                  </a:lnTo>
                  <a:lnTo>
                    <a:pt x="246646" y="95973"/>
                  </a:lnTo>
                  <a:lnTo>
                    <a:pt x="260495" y="96785"/>
                  </a:lnTo>
                  <a:lnTo>
                    <a:pt x="301332" y="108940"/>
                  </a:lnTo>
                  <a:lnTo>
                    <a:pt x="334092" y="131880"/>
                  </a:lnTo>
                  <a:lnTo>
                    <a:pt x="341655" y="141084"/>
                  </a:lnTo>
                  <a:lnTo>
                    <a:pt x="420331" y="71983"/>
                  </a:lnTo>
                  <a:lnTo>
                    <a:pt x="387589" y="41995"/>
                  </a:lnTo>
                  <a:lnTo>
                    <a:pt x="345008" y="19189"/>
                  </a:lnTo>
                  <a:lnTo>
                    <a:pt x="296660" y="4803"/>
                  </a:lnTo>
                  <a:lnTo>
                    <a:pt x="271861" y="1201"/>
                  </a:lnTo>
                  <a:lnTo>
                    <a:pt x="246646" y="0"/>
                  </a:lnTo>
                  <a:close/>
                </a:path>
              </a:pathLst>
            </a:custGeom>
            <a:solidFill>
              <a:srgbClr val="27235D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814" name="Google Shape;814;p23"/>
            <p:cNvSpPr/>
            <p:nvPr/>
          </p:nvSpPr>
          <p:spPr>
            <a:xfrm>
              <a:off x="4422674" y="1284076"/>
              <a:ext cx="228600" cy="603885"/>
            </a:xfrm>
            <a:custGeom>
              <a:rect b="b" l="l" r="r" t="t"/>
              <a:pathLst>
                <a:path extrusionOk="0" h="603885" w="228600">
                  <a:moveTo>
                    <a:pt x="113233" y="0"/>
                  </a:moveTo>
                  <a:lnTo>
                    <a:pt x="0" y="0"/>
                  </a:lnTo>
                  <a:lnTo>
                    <a:pt x="0" y="225526"/>
                  </a:lnTo>
                  <a:lnTo>
                    <a:pt x="0" y="440499"/>
                  </a:lnTo>
                  <a:lnTo>
                    <a:pt x="3504" y="488464"/>
                  </a:lnTo>
                  <a:lnTo>
                    <a:pt x="15106" y="530958"/>
                  </a:lnTo>
                  <a:lnTo>
                    <a:pt x="38415" y="565865"/>
                  </a:lnTo>
                  <a:lnTo>
                    <a:pt x="74841" y="590702"/>
                  </a:lnTo>
                  <a:lnTo>
                    <a:pt x="127754" y="602846"/>
                  </a:lnTo>
                  <a:lnTo>
                    <a:pt x="149707" y="603656"/>
                  </a:lnTo>
                  <a:lnTo>
                    <a:pt x="159420" y="603444"/>
                  </a:lnTo>
                  <a:lnTo>
                    <a:pt x="200201" y="598459"/>
                  </a:lnTo>
                  <a:lnTo>
                    <a:pt x="226491" y="591185"/>
                  </a:lnTo>
                  <a:lnTo>
                    <a:pt x="222643" y="500976"/>
                  </a:lnTo>
                  <a:lnTo>
                    <a:pt x="215595" y="504177"/>
                  </a:lnTo>
                  <a:lnTo>
                    <a:pt x="207606" y="506564"/>
                  </a:lnTo>
                  <a:lnTo>
                    <a:pt x="189674" y="509778"/>
                  </a:lnTo>
                  <a:lnTo>
                    <a:pt x="181381" y="510565"/>
                  </a:lnTo>
                  <a:lnTo>
                    <a:pt x="173697" y="510565"/>
                  </a:lnTo>
                  <a:lnTo>
                    <a:pt x="131501" y="499228"/>
                  </a:lnTo>
                  <a:lnTo>
                    <a:pt x="113923" y="454247"/>
                  </a:lnTo>
                  <a:lnTo>
                    <a:pt x="113233" y="439547"/>
                  </a:lnTo>
                  <a:lnTo>
                    <a:pt x="113233" y="225526"/>
                  </a:lnTo>
                  <a:lnTo>
                    <a:pt x="228396" y="225526"/>
                  </a:lnTo>
                  <a:lnTo>
                    <a:pt x="228396" y="133400"/>
                  </a:lnTo>
                  <a:lnTo>
                    <a:pt x="113233" y="133400"/>
                  </a:lnTo>
                  <a:lnTo>
                    <a:pt x="113233" y="0"/>
                  </a:lnTo>
                  <a:close/>
                </a:path>
              </a:pathLst>
            </a:custGeom>
            <a:solidFill>
              <a:srgbClr val="27235D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815" name="Google Shape;815;p23"/>
            <p:cNvSpPr/>
            <p:nvPr/>
          </p:nvSpPr>
          <p:spPr>
            <a:xfrm>
              <a:off x="1703844" y="2079993"/>
              <a:ext cx="522605" cy="295910"/>
            </a:xfrm>
            <a:custGeom>
              <a:rect b="b" l="l" r="r" t="t"/>
              <a:pathLst>
                <a:path extrusionOk="0" h="295910" w="522605">
                  <a:moveTo>
                    <a:pt x="181495" y="7162"/>
                  </a:moveTo>
                  <a:lnTo>
                    <a:pt x="0" y="7162"/>
                  </a:lnTo>
                  <a:lnTo>
                    <a:pt x="0" y="50342"/>
                  </a:lnTo>
                  <a:lnTo>
                    <a:pt x="0" y="127812"/>
                  </a:lnTo>
                  <a:lnTo>
                    <a:pt x="0" y="169722"/>
                  </a:lnTo>
                  <a:lnTo>
                    <a:pt x="0" y="287832"/>
                  </a:lnTo>
                  <a:lnTo>
                    <a:pt x="50038" y="287832"/>
                  </a:lnTo>
                  <a:lnTo>
                    <a:pt x="50038" y="169722"/>
                  </a:lnTo>
                  <a:lnTo>
                    <a:pt x="173951" y="169722"/>
                  </a:lnTo>
                  <a:lnTo>
                    <a:pt x="173951" y="127812"/>
                  </a:lnTo>
                  <a:lnTo>
                    <a:pt x="50038" y="127812"/>
                  </a:lnTo>
                  <a:lnTo>
                    <a:pt x="50038" y="50342"/>
                  </a:lnTo>
                  <a:lnTo>
                    <a:pt x="181495" y="50342"/>
                  </a:lnTo>
                  <a:lnTo>
                    <a:pt x="181495" y="7162"/>
                  </a:lnTo>
                  <a:close/>
                </a:path>
                <a:path extrusionOk="0" h="295910" w="522605">
                  <a:moveTo>
                    <a:pt x="522262" y="146951"/>
                  </a:moveTo>
                  <a:lnTo>
                    <a:pt x="515886" y="99999"/>
                  </a:lnTo>
                  <a:lnTo>
                    <a:pt x="497382" y="60820"/>
                  </a:lnTo>
                  <a:lnTo>
                    <a:pt x="468757" y="30746"/>
                  </a:lnTo>
                  <a:lnTo>
                    <a:pt x="467842" y="30124"/>
                  </a:lnTo>
                  <a:lnTo>
                    <a:pt x="467842" y="146951"/>
                  </a:lnTo>
                  <a:lnTo>
                    <a:pt x="467410" y="158038"/>
                  </a:lnTo>
                  <a:lnTo>
                    <a:pt x="466102" y="168656"/>
                  </a:lnTo>
                  <a:lnTo>
                    <a:pt x="463994" y="178485"/>
                  </a:lnTo>
                  <a:lnTo>
                    <a:pt x="463931" y="178790"/>
                  </a:lnTo>
                  <a:lnTo>
                    <a:pt x="447116" y="213956"/>
                  </a:lnTo>
                  <a:lnTo>
                    <a:pt x="410260" y="242862"/>
                  </a:lnTo>
                  <a:lnTo>
                    <a:pt x="370941" y="250596"/>
                  </a:lnTo>
                  <a:lnTo>
                    <a:pt x="360451" y="250126"/>
                  </a:lnTo>
                  <a:lnTo>
                    <a:pt x="323278" y="238607"/>
                  </a:lnTo>
                  <a:lnTo>
                    <a:pt x="289814" y="206082"/>
                  </a:lnTo>
                  <a:lnTo>
                    <a:pt x="276174" y="168656"/>
                  </a:lnTo>
                  <a:lnTo>
                    <a:pt x="274434" y="146951"/>
                  </a:lnTo>
                  <a:lnTo>
                    <a:pt x="274866" y="136232"/>
                  </a:lnTo>
                  <a:lnTo>
                    <a:pt x="285216" y="97409"/>
                  </a:lnTo>
                  <a:lnTo>
                    <a:pt x="314985" y="61468"/>
                  </a:lnTo>
                  <a:lnTo>
                    <a:pt x="350139" y="46075"/>
                  </a:lnTo>
                  <a:lnTo>
                    <a:pt x="370941" y="44081"/>
                  </a:lnTo>
                  <a:lnTo>
                    <a:pt x="381609" y="44589"/>
                  </a:lnTo>
                  <a:lnTo>
                    <a:pt x="419265" y="56388"/>
                  </a:lnTo>
                  <a:lnTo>
                    <a:pt x="452501" y="88963"/>
                  </a:lnTo>
                  <a:lnTo>
                    <a:pt x="466102" y="125907"/>
                  </a:lnTo>
                  <a:lnTo>
                    <a:pt x="467842" y="146951"/>
                  </a:lnTo>
                  <a:lnTo>
                    <a:pt x="467842" y="30124"/>
                  </a:lnTo>
                  <a:lnTo>
                    <a:pt x="431304" y="10325"/>
                  </a:lnTo>
                  <a:lnTo>
                    <a:pt x="386702" y="647"/>
                  </a:lnTo>
                  <a:lnTo>
                    <a:pt x="370547" y="0"/>
                  </a:lnTo>
                  <a:lnTo>
                    <a:pt x="354571" y="647"/>
                  </a:lnTo>
                  <a:lnTo>
                    <a:pt x="310375" y="10325"/>
                  </a:lnTo>
                  <a:lnTo>
                    <a:pt x="273215" y="30746"/>
                  </a:lnTo>
                  <a:lnTo>
                    <a:pt x="244843" y="60820"/>
                  </a:lnTo>
                  <a:lnTo>
                    <a:pt x="226390" y="99999"/>
                  </a:lnTo>
                  <a:lnTo>
                    <a:pt x="220027" y="146951"/>
                  </a:lnTo>
                  <a:lnTo>
                    <a:pt x="220726" y="163080"/>
                  </a:lnTo>
                  <a:lnTo>
                    <a:pt x="231343" y="207111"/>
                  </a:lnTo>
                  <a:lnTo>
                    <a:pt x="253225" y="243687"/>
                  </a:lnTo>
                  <a:lnTo>
                    <a:pt x="284657" y="271462"/>
                  </a:lnTo>
                  <a:lnTo>
                    <a:pt x="324485" y="289344"/>
                  </a:lnTo>
                  <a:lnTo>
                    <a:pt x="370547" y="295490"/>
                  </a:lnTo>
                  <a:lnTo>
                    <a:pt x="386702" y="294817"/>
                  </a:lnTo>
                  <a:lnTo>
                    <a:pt x="431304" y="284556"/>
                  </a:lnTo>
                  <a:lnTo>
                    <a:pt x="468757" y="263271"/>
                  </a:lnTo>
                  <a:lnTo>
                    <a:pt x="482498" y="250596"/>
                  </a:lnTo>
                  <a:lnTo>
                    <a:pt x="488924" y="243687"/>
                  </a:lnTo>
                  <a:lnTo>
                    <a:pt x="510933" y="207111"/>
                  </a:lnTo>
                  <a:lnTo>
                    <a:pt x="519353" y="178790"/>
                  </a:lnTo>
                  <a:lnTo>
                    <a:pt x="519430" y="178485"/>
                  </a:lnTo>
                  <a:lnTo>
                    <a:pt x="521550" y="163080"/>
                  </a:lnTo>
                  <a:lnTo>
                    <a:pt x="522262" y="146951"/>
                  </a:lnTo>
                  <a:close/>
                </a:path>
              </a:pathLst>
            </a:custGeom>
            <a:solidFill>
              <a:srgbClr val="27235D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816" name="Google Shape;816;p23"/>
            <p:cNvSpPr/>
            <p:nvPr/>
          </p:nvSpPr>
          <p:spPr>
            <a:xfrm>
              <a:off x="2278127" y="2087142"/>
              <a:ext cx="226695" cy="288925"/>
            </a:xfrm>
            <a:custGeom>
              <a:rect b="b" l="l" r="r" t="t"/>
              <a:pathLst>
                <a:path extrusionOk="0" h="288925" w="226694">
                  <a:moveTo>
                    <a:pt x="226377" y="0"/>
                  </a:moveTo>
                  <a:lnTo>
                    <a:pt x="176339" y="0"/>
                  </a:lnTo>
                  <a:lnTo>
                    <a:pt x="176339" y="184149"/>
                  </a:lnTo>
                  <a:lnTo>
                    <a:pt x="175272" y="192290"/>
                  </a:lnTo>
                  <a:lnTo>
                    <a:pt x="157733" y="228358"/>
                  </a:lnTo>
                  <a:lnTo>
                    <a:pt x="121764" y="243074"/>
                  </a:lnTo>
                  <a:lnTo>
                    <a:pt x="113182" y="243446"/>
                  </a:lnTo>
                  <a:lnTo>
                    <a:pt x="104612" y="243074"/>
                  </a:lnTo>
                  <a:lnTo>
                    <a:pt x="68643" y="228358"/>
                  </a:lnTo>
                  <a:lnTo>
                    <a:pt x="51092" y="192290"/>
                  </a:lnTo>
                  <a:lnTo>
                    <a:pt x="50037" y="184149"/>
                  </a:lnTo>
                  <a:lnTo>
                    <a:pt x="50037" y="0"/>
                  </a:lnTo>
                  <a:lnTo>
                    <a:pt x="0" y="0"/>
                  </a:lnTo>
                  <a:lnTo>
                    <a:pt x="0" y="177926"/>
                  </a:lnTo>
                  <a:lnTo>
                    <a:pt x="533" y="190328"/>
                  </a:lnTo>
                  <a:lnTo>
                    <a:pt x="13225" y="233638"/>
                  </a:lnTo>
                  <a:lnTo>
                    <a:pt x="40349" y="265288"/>
                  </a:lnTo>
                  <a:lnTo>
                    <a:pt x="78860" y="283979"/>
                  </a:lnTo>
                  <a:lnTo>
                    <a:pt x="113182" y="288340"/>
                  </a:lnTo>
                  <a:lnTo>
                    <a:pt x="125074" y="287855"/>
                  </a:lnTo>
                  <a:lnTo>
                    <a:pt x="168041" y="276309"/>
                  </a:lnTo>
                  <a:lnTo>
                    <a:pt x="200961" y="251016"/>
                  </a:lnTo>
                  <a:lnTo>
                    <a:pt x="221459" y="213256"/>
                  </a:lnTo>
                  <a:lnTo>
                    <a:pt x="226377" y="177926"/>
                  </a:lnTo>
                  <a:lnTo>
                    <a:pt x="226377" y="0"/>
                  </a:lnTo>
                  <a:close/>
                </a:path>
              </a:pathLst>
            </a:custGeom>
            <a:solidFill>
              <a:srgbClr val="27235D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817" name="Google Shape;817;p23"/>
            <p:cNvSpPr/>
            <p:nvPr/>
          </p:nvSpPr>
          <p:spPr>
            <a:xfrm>
              <a:off x="2570029" y="2087147"/>
              <a:ext cx="248285" cy="281305"/>
            </a:xfrm>
            <a:custGeom>
              <a:rect b="b" l="l" r="r" t="t"/>
              <a:pathLst>
                <a:path extrusionOk="0" h="281305" w="248285">
                  <a:moveTo>
                    <a:pt x="247815" y="0"/>
                  </a:moveTo>
                  <a:lnTo>
                    <a:pt x="197777" y="0"/>
                  </a:lnTo>
                  <a:lnTo>
                    <a:pt x="197777" y="210489"/>
                  </a:lnTo>
                  <a:lnTo>
                    <a:pt x="196989" y="210489"/>
                  </a:lnTo>
                  <a:lnTo>
                    <a:pt x="66332" y="0"/>
                  </a:lnTo>
                  <a:lnTo>
                    <a:pt x="0" y="0"/>
                  </a:lnTo>
                  <a:lnTo>
                    <a:pt x="0" y="281178"/>
                  </a:lnTo>
                  <a:lnTo>
                    <a:pt x="50038" y="281178"/>
                  </a:lnTo>
                  <a:lnTo>
                    <a:pt x="50038" y="63944"/>
                  </a:lnTo>
                  <a:lnTo>
                    <a:pt x="50838" y="63944"/>
                  </a:lnTo>
                  <a:lnTo>
                    <a:pt x="184277" y="281178"/>
                  </a:lnTo>
                  <a:lnTo>
                    <a:pt x="247815" y="281178"/>
                  </a:lnTo>
                  <a:lnTo>
                    <a:pt x="247815" y="0"/>
                  </a:lnTo>
                  <a:close/>
                </a:path>
              </a:pathLst>
            </a:custGeom>
            <a:solidFill>
              <a:srgbClr val="27235D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818" name="Google Shape;818;p23"/>
            <p:cNvSpPr/>
            <p:nvPr/>
          </p:nvSpPr>
          <p:spPr>
            <a:xfrm>
              <a:off x="2885757" y="2087143"/>
              <a:ext cx="552450" cy="281305"/>
            </a:xfrm>
            <a:custGeom>
              <a:rect b="b" l="l" r="r" t="t"/>
              <a:pathLst>
                <a:path extrusionOk="0" h="281305" w="552450">
                  <a:moveTo>
                    <a:pt x="254965" y="140601"/>
                  </a:moveTo>
                  <a:lnTo>
                    <a:pt x="254088" y="121551"/>
                  </a:lnTo>
                  <a:lnTo>
                    <a:pt x="251485" y="104114"/>
                  </a:lnTo>
                  <a:lnTo>
                    <a:pt x="247154" y="88290"/>
                  </a:lnTo>
                  <a:lnTo>
                    <a:pt x="241185" y="74371"/>
                  </a:lnTo>
                  <a:lnTo>
                    <a:pt x="241071" y="74079"/>
                  </a:lnTo>
                  <a:lnTo>
                    <a:pt x="218567" y="42900"/>
                  </a:lnTo>
                  <a:lnTo>
                    <a:pt x="201358" y="28397"/>
                  </a:lnTo>
                  <a:lnTo>
                    <a:pt x="201358" y="140601"/>
                  </a:lnTo>
                  <a:lnTo>
                    <a:pt x="200736" y="154279"/>
                  </a:lnTo>
                  <a:lnTo>
                    <a:pt x="186105" y="196710"/>
                  </a:lnTo>
                  <a:lnTo>
                    <a:pt x="157721" y="222516"/>
                  </a:lnTo>
                  <a:lnTo>
                    <a:pt x="120929" y="234937"/>
                  </a:lnTo>
                  <a:lnTo>
                    <a:pt x="91744" y="237502"/>
                  </a:lnTo>
                  <a:lnTo>
                    <a:pt x="50050" y="237502"/>
                  </a:lnTo>
                  <a:lnTo>
                    <a:pt x="50050" y="42900"/>
                  </a:lnTo>
                  <a:lnTo>
                    <a:pt x="91744" y="42900"/>
                  </a:lnTo>
                  <a:lnTo>
                    <a:pt x="130657" y="46863"/>
                  </a:lnTo>
                  <a:lnTo>
                    <a:pt x="165811" y="61556"/>
                  </a:lnTo>
                  <a:lnTo>
                    <a:pt x="191427" y="91338"/>
                  </a:lnTo>
                  <a:lnTo>
                    <a:pt x="201358" y="140601"/>
                  </a:lnTo>
                  <a:lnTo>
                    <a:pt x="201358" y="28397"/>
                  </a:lnTo>
                  <a:lnTo>
                    <a:pt x="154889" y="7150"/>
                  </a:lnTo>
                  <a:lnTo>
                    <a:pt x="113411" y="457"/>
                  </a:lnTo>
                  <a:lnTo>
                    <a:pt x="99695" y="0"/>
                  </a:lnTo>
                  <a:lnTo>
                    <a:pt x="0" y="0"/>
                  </a:lnTo>
                  <a:lnTo>
                    <a:pt x="0" y="281190"/>
                  </a:lnTo>
                  <a:lnTo>
                    <a:pt x="99695" y="281190"/>
                  </a:lnTo>
                  <a:lnTo>
                    <a:pt x="141008" y="276618"/>
                  </a:lnTo>
                  <a:lnTo>
                    <a:pt x="181305" y="262674"/>
                  </a:lnTo>
                  <a:lnTo>
                    <a:pt x="215531" y="238696"/>
                  </a:lnTo>
                  <a:lnTo>
                    <a:pt x="241071" y="204139"/>
                  </a:lnTo>
                  <a:lnTo>
                    <a:pt x="254088" y="158419"/>
                  </a:lnTo>
                  <a:lnTo>
                    <a:pt x="254965" y="140601"/>
                  </a:lnTo>
                  <a:close/>
                </a:path>
                <a:path extrusionOk="0" h="281305" w="552450">
                  <a:moveTo>
                    <a:pt x="552437" y="281178"/>
                  </a:moveTo>
                  <a:lnTo>
                    <a:pt x="524713" y="216839"/>
                  </a:lnTo>
                  <a:lnTo>
                    <a:pt x="506234" y="173951"/>
                  </a:lnTo>
                  <a:lnTo>
                    <a:pt x="456958" y="59563"/>
                  </a:lnTo>
                  <a:lnTo>
                    <a:pt x="451561" y="47040"/>
                  </a:lnTo>
                  <a:lnTo>
                    <a:pt x="451561" y="173951"/>
                  </a:lnTo>
                  <a:lnTo>
                    <a:pt x="364197" y="173951"/>
                  </a:lnTo>
                  <a:lnTo>
                    <a:pt x="408279" y="59563"/>
                  </a:lnTo>
                  <a:lnTo>
                    <a:pt x="451561" y="173951"/>
                  </a:lnTo>
                  <a:lnTo>
                    <a:pt x="451561" y="47040"/>
                  </a:lnTo>
                  <a:lnTo>
                    <a:pt x="431304" y="0"/>
                  </a:lnTo>
                  <a:lnTo>
                    <a:pt x="388023" y="0"/>
                  </a:lnTo>
                  <a:lnTo>
                    <a:pt x="265696" y="281178"/>
                  </a:lnTo>
                  <a:lnTo>
                    <a:pt x="321691" y="281178"/>
                  </a:lnTo>
                  <a:lnTo>
                    <a:pt x="347103" y="216839"/>
                  </a:lnTo>
                  <a:lnTo>
                    <a:pt x="469036" y="216839"/>
                  </a:lnTo>
                  <a:lnTo>
                    <a:pt x="495249" y="281178"/>
                  </a:lnTo>
                  <a:lnTo>
                    <a:pt x="552437" y="281178"/>
                  </a:lnTo>
                  <a:close/>
                </a:path>
              </a:pathLst>
            </a:custGeom>
            <a:solidFill>
              <a:srgbClr val="27235D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819" name="Google Shape;819;p23"/>
            <p:cNvSpPr/>
            <p:nvPr/>
          </p:nvSpPr>
          <p:spPr>
            <a:xfrm>
              <a:off x="3418738" y="2087143"/>
              <a:ext cx="311150" cy="281305"/>
            </a:xfrm>
            <a:custGeom>
              <a:rect b="b" l="l" r="r" t="t"/>
              <a:pathLst>
                <a:path extrusionOk="0" h="281305" w="311150">
                  <a:moveTo>
                    <a:pt x="222402" y="508"/>
                  </a:moveTo>
                  <a:lnTo>
                    <a:pt x="0" y="508"/>
                  </a:lnTo>
                  <a:lnTo>
                    <a:pt x="0" y="43688"/>
                  </a:lnTo>
                  <a:lnTo>
                    <a:pt x="86182" y="43688"/>
                  </a:lnTo>
                  <a:lnTo>
                    <a:pt x="86182" y="281178"/>
                  </a:lnTo>
                  <a:lnTo>
                    <a:pt x="136220" y="281178"/>
                  </a:lnTo>
                  <a:lnTo>
                    <a:pt x="136220" y="43688"/>
                  </a:lnTo>
                  <a:lnTo>
                    <a:pt x="222402" y="43688"/>
                  </a:lnTo>
                  <a:lnTo>
                    <a:pt x="222402" y="508"/>
                  </a:lnTo>
                  <a:close/>
                </a:path>
                <a:path extrusionOk="0" h="281305" w="311150">
                  <a:moveTo>
                    <a:pt x="310959" y="0"/>
                  </a:moveTo>
                  <a:lnTo>
                    <a:pt x="260921" y="0"/>
                  </a:lnTo>
                  <a:lnTo>
                    <a:pt x="260921" y="281178"/>
                  </a:lnTo>
                  <a:lnTo>
                    <a:pt x="310959" y="281178"/>
                  </a:lnTo>
                  <a:lnTo>
                    <a:pt x="310959" y="0"/>
                  </a:lnTo>
                  <a:close/>
                </a:path>
              </a:pathLst>
            </a:custGeom>
            <a:solidFill>
              <a:srgbClr val="27235D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820" name="Google Shape;820;p23"/>
            <p:cNvSpPr/>
            <p:nvPr/>
          </p:nvSpPr>
          <p:spPr>
            <a:xfrm>
              <a:off x="3784116" y="2079993"/>
              <a:ext cx="302260" cy="295910"/>
            </a:xfrm>
            <a:custGeom>
              <a:rect b="b" l="l" r="r" t="t"/>
              <a:pathLst>
                <a:path extrusionOk="0" h="295910" w="302260">
                  <a:moveTo>
                    <a:pt x="150520" y="0"/>
                  </a:moveTo>
                  <a:lnTo>
                    <a:pt x="104459" y="5807"/>
                  </a:lnTo>
                  <a:lnTo>
                    <a:pt x="64631" y="22839"/>
                  </a:lnTo>
                  <a:lnTo>
                    <a:pt x="33207" y="49762"/>
                  </a:lnTo>
                  <a:lnTo>
                    <a:pt x="11315" y="85991"/>
                  </a:lnTo>
                  <a:lnTo>
                    <a:pt x="707" y="130481"/>
                  </a:lnTo>
                  <a:lnTo>
                    <a:pt x="0" y="146951"/>
                  </a:lnTo>
                  <a:lnTo>
                    <a:pt x="707" y="163075"/>
                  </a:lnTo>
                  <a:lnTo>
                    <a:pt x="11315" y="207111"/>
                  </a:lnTo>
                  <a:lnTo>
                    <a:pt x="33207" y="243675"/>
                  </a:lnTo>
                  <a:lnTo>
                    <a:pt x="64631" y="271460"/>
                  </a:lnTo>
                  <a:lnTo>
                    <a:pt x="104459" y="289334"/>
                  </a:lnTo>
                  <a:lnTo>
                    <a:pt x="150520" y="295490"/>
                  </a:lnTo>
                  <a:lnTo>
                    <a:pt x="166676" y="294805"/>
                  </a:lnTo>
                  <a:lnTo>
                    <a:pt x="211277" y="284556"/>
                  </a:lnTo>
                  <a:lnTo>
                    <a:pt x="248737" y="263266"/>
                  </a:lnTo>
                  <a:lnTo>
                    <a:pt x="262473" y="250596"/>
                  </a:lnTo>
                  <a:lnTo>
                    <a:pt x="150914" y="250596"/>
                  </a:lnTo>
                  <a:lnTo>
                    <a:pt x="140424" y="250114"/>
                  </a:lnTo>
                  <a:lnTo>
                    <a:pt x="103258" y="238601"/>
                  </a:lnTo>
                  <a:lnTo>
                    <a:pt x="69794" y="206074"/>
                  </a:lnTo>
                  <a:lnTo>
                    <a:pt x="56146" y="168646"/>
                  </a:lnTo>
                  <a:lnTo>
                    <a:pt x="54406" y="146951"/>
                  </a:lnTo>
                  <a:lnTo>
                    <a:pt x="54842" y="136226"/>
                  </a:lnTo>
                  <a:lnTo>
                    <a:pt x="65189" y="97402"/>
                  </a:lnTo>
                  <a:lnTo>
                    <a:pt x="94965" y="61463"/>
                  </a:lnTo>
                  <a:lnTo>
                    <a:pt x="130111" y="46070"/>
                  </a:lnTo>
                  <a:lnTo>
                    <a:pt x="150914" y="44081"/>
                  </a:lnTo>
                  <a:lnTo>
                    <a:pt x="263488" y="44081"/>
                  </a:lnTo>
                  <a:lnTo>
                    <a:pt x="259333" y="39725"/>
                  </a:lnTo>
                  <a:lnTo>
                    <a:pt x="224710" y="16035"/>
                  </a:lnTo>
                  <a:lnTo>
                    <a:pt x="182189" y="2581"/>
                  </a:lnTo>
                  <a:lnTo>
                    <a:pt x="166676" y="645"/>
                  </a:lnTo>
                  <a:lnTo>
                    <a:pt x="150520" y="0"/>
                  </a:lnTo>
                  <a:close/>
                </a:path>
                <a:path extrusionOk="0" h="295910" w="302260">
                  <a:moveTo>
                    <a:pt x="263488" y="44081"/>
                  </a:moveTo>
                  <a:lnTo>
                    <a:pt x="150914" y="44081"/>
                  </a:lnTo>
                  <a:lnTo>
                    <a:pt x="161584" y="44579"/>
                  </a:lnTo>
                  <a:lnTo>
                    <a:pt x="171761" y="46070"/>
                  </a:lnTo>
                  <a:lnTo>
                    <a:pt x="207208" y="61463"/>
                  </a:lnTo>
                  <a:lnTo>
                    <a:pt x="237032" y="97402"/>
                  </a:lnTo>
                  <a:lnTo>
                    <a:pt x="247381" y="136226"/>
                  </a:lnTo>
                  <a:lnTo>
                    <a:pt x="247815" y="146951"/>
                  </a:lnTo>
                  <a:lnTo>
                    <a:pt x="247381" y="158033"/>
                  </a:lnTo>
                  <a:lnTo>
                    <a:pt x="237018" y="197575"/>
                  </a:lnTo>
                  <a:lnTo>
                    <a:pt x="206863" y="233573"/>
                  </a:lnTo>
                  <a:lnTo>
                    <a:pt x="171469" y="248667"/>
                  </a:lnTo>
                  <a:lnTo>
                    <a:pt x="150914" y="250596"/>
                  </a:lnTo>
                  <a:lnTo>
                    <a:pt x="262473" y="250596"/>
                  </a:lnTo>
                  <a:lnTo>
                    <a:pt x="290906" y="207111"/>
                  </a:lnTo>
                  <a:lnTo>
                    <a:pt x="301527" y="163075"/>
                  </a:lnTo>
                  <a:lnTo>
                    <a:pt x="302234" y="146951"/>
                  </a:lnTo>
                  <a:lnTo>
                    <a:pt x="301527" y="130481"/>
                  </a:lnTo>
                  <a:lnTo>
                    <a:pt x="290906" y="85991"/>
                  </a:lnTo>
                  <a:lnTo>
                    <a:pt x="268907" y="49762"/>
                  </a:lnTo>
                  <a:lnTo>
                    <a:pt x="263488" y="44081"/>
                  </a:lnTo>
                  <a:close/>
                </a:path>
              </a:pathLst>
            </a:custGeom>
            <a:solidFill>
              <a:srgbClr val="27235D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821" name="Google Shape;821;p23"/>
            <p:cNvSpPr/>
            <p:nvPr/>
          </p:nvSpPr>
          <p:spPr>
            <a:xfrm>
              <a:off x="4140752" y="2087147"/>
              <a:ext cx="248285" cy="281305"/>
            </a:xfrm>
            <a:custGeom>
              <a:rect b="b" l="l" r="r" t="t"/>
              <a:pathLst>
                <a:path extrusionOk="0" h="281305" w="248285">
                  <a:moveTo>
                    <a:pt x="247827" y="0"/>
                  </a:moveTo>
                  <a:lnTo>
                    <a:pt x="197789" y="0"/>
                  </a:lnTo>
                  <a:lnTo>
                    <a:pt x="197789" y="210489"/>
                  </a:lnTo>
                  <a:lnTo>
                    <a:pt x="196989" y="210489"/>
                  </a:lnTo>
                  <a:lnTo>
                    <a:pt x="66332" y="0"/>
                  </a:lnTo>
                  <a:lnTo>
                    <a:pt x="0" y="0"/>
                  </a:lnTo>
                  <a:lnTo>
                    <a:pt x="0" y="281178"/>
                  </a:lnTo>
                  <a:lnTo>
                    <a:pt x="50038" y="281178"/>
                  </a:lnTo>
                  <a:lnTo>
                    <a:pt x="50038" y="63944"/>
                  </a:lnTo>
                  <a:lnTo>
                    <a:pt x="50838" y="63944"/>
                  </a:lnTo>
                  <a:lnTo>
                    <a:pt x="184277" y="281178"/>
                  </a:lnTo>
                  <a:lnTo>
                    <a:pt x="247827" y="281178"/>
                  </a:lnTo>
                  <a:lnTo>
                    <a:pt x="247827" y="0"/>
                  </a:lnTo>
                  <a:close/>
                </a:path>
              </a:pathLst>
            </a:custGeom>
            <a:solidFill>
              <a:srgbClr val="27235D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822" name="Google Shape;822;p23"/>
            <p:cNvSpPr/>
            <p:nvPr/>
          </p:nvSpPr>
          <p:spPr>
            <a:xfrm>
              <a:off x="4435442" y="2079993"/>
              <a:ext cx="199390" cy="295910"/>
            </a:xfrm>
            <a:custGeom>
              <a:rect b="b" l="l" r="r" t="t"/>
              <a:pathLst>
                <a:path extrusionOk="0" h="295910" w="199389">
                  <a:moveTo>
                    <a:pt x="115176" y="0"/>
                  </a:moveTo>
                  <a:lnTo>
                    <a:pt x="68651" y="7773"/>
                  </a:lnTo>
                  <a:lnTo>
                    <a:pt x="31570" y="31524"/>
                  </a:lnTo>
                  <a:lnTo>
                    <a:pt x="12863" y="72261"/>
                  </a:lnTo>
                  <a:lnTo>
                    <a:pt x="12306" y="82613"/>
                  </a:lnTo>
                  <a:lnTo>
                    <a:pt x="12701" y="92129"/>
                  </a:lnTo>
                  <a:lnTo>
                    <a:pt x="25960" y="128036"/>
                  </a:lnTo>
                  <a:lnTo>
                    <a:pt x="57975" y="152895"/>
                  </a:lnTo>
                  <a:lnTo>
                    <a:pt x="116357" y="173431"/>
                  </a:lnTo>
                  <a:lnTo>
                    <a:pt x="123240" y="176530"/>
                  </a:lnTo>
                  <a:lnTo>
                    <a:pt x="134886" y="183680"/>
                  </a:lnTo>
                  <a:lnTo>
                    <a:pt x="139534" y="187921"/>
                  </a:lnTo>
                  <a:lnTo>
                    <a:pt x="146405" y="197713"/>
                  </a:lnTo>
                  <a:lnTo>
                    <a:pt x="148132" y="203873"/>
                  </a:lnTo>
                  <a:lnTo>
                    <a:pt x="148132" y="218973"/>
                  </a:lnTo>
                  <a:lnTo>
                    <a:pt x="121259" y="249351"/>
                  </a:lnTo>
                  <a:lnTo>
                    <a:pt x="103111" y="252984"/>
                  </a:lnTo>
                  <a:lnTo>
                    <a:pt x="97294" y="252984"/>
                  </a:lnTo>
                  <a:lnTo>
                    <a:pt x="55131" y="240102"/>
                  </a:lnTo>
                  <a:lnTo>
                    <a:pt x="35737" y="222008"/>
                  </a:lnTo>
                  <a:lnTo>
                    <a:pt x="0" y="255371"/>
                  </a:lnTo>
                  <a:lnTo>
                    <a:pt x="30377" y="279688"/>
                  </a:lnTo>
                  <a:lnTo>
                    <a:pt x="69397" y="292957"/>
                  </a:lnTo>
                  <a:lnTo>
                    <a:pt x="96507" y="295490"/>
                  </a:lnTo>
                  <a:lnTo>
                    <a:pt x="106706" y="295141"/>
                  </a:lnTo>
                  <a:lnTo>
                    <a:pt x="144854" y="286793"/>
                  </a:lnTo>
                  <a:lnTo>
                    <a:pt x="180898" y="260686"/>
                  </a:lnTo>
                  <a:lnTo>
                    <a:pt x="198449" y="216685"/>
                  </a:lnTo>
                  <a:lnTo>
                    <a:pt x="198970" y="205727"/>
                  </a:lnTo>
                  <a:lnTo>
                    <a:pt x="198485" y="195823"/>
                  </a:lnTo>
                  <a:lnTo>
                    <a:pt x="182383" y="158465"/>
                  </a:lnTo>
                  <a:lnTo>
                    <a:pt x="144754" y="133451"/>
                  </a:lnTo>
                  <a:lnTo>
                    <a:pt x="101536" y="118745"/>
                  </a:lnTo>
                  <a:lnTo>
                    <a:pt x="88290" y="113982"/>
                  </a:lnTo>
                  <a:lnTo>
                    <a:pt x="63144" y="86588"/>
                  </a:lnTo>
                  <a:lnTo>
                    <a:pt x="63144" y="73342"/>
                  </a:lnTo>
                  <a:lnTo>
                    <a:pt x="89484" y="45351"/>
                  </a:lnTo>
                  <a:lnTo>
                    <a:pt x="106959" y="41694"/>
                  </a:lnTo>
                  <a:lnTo>
                    <a:pt x="112788" y="41694"/>
                  </a:lnTo>
                  <a:lnTo>
                    <a:pt x="154827" y="56441"/>
                  </a:lnTo>
                  <a:lnTo>
                    <a:pt x="164414" y="65925"/>
                  </a:lnTo>
                  <a:lnTo>
                    <a:pt x="196977" y="30187"/>
                  </a:lnTo>
                  <a:lnTo>
                    <a:pt x="158661" y="7543"/>
                  </a:lnTo>
                  <a:lnTo>
                    <a:pt x="125932" y="471"/>
                  </a:lnTo>
                  <a:lnTo>
                    <a:pt x="115176" y="0"/>
                  </a:lnTo>
                  <a:close/>
                </a:path>
              </a:pathLst>
            </a:custGeom>
            <a:solidFill>
              <a:srgbClr val="27235D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823" name="Google Shape;823;p23"/>
          <p:cNvGrpSpPr/>
          <p:nvPr/>
        </p:nvGrpSpPr>
        <p:grpSpPr>
          <a:xfrm>
            <a:off x="1894272" y="486000"/>
            <a:ext cx="7119182" cy="5596679"/>
            <a:chOff x="1824362" y="-807375"/>
            <a:chExt cx="7119182" cy="5596679"/>
          </a:xfrm>
        </p:grpSpPr>
        <p:grpSp>
          <p:nvGrpSpPr>
            <p:cNvPr id="824" name="Google Shape;824;p23"/>
            <p:cNvGrpSpPr/>
            <p:nvPr/>
          </p:nvGrpSpPr>
          <p:grpSpPr>
            <a:xfrm>
              <a:off x="1824362" y="1184914"/>
              <a:ext cx="2736228" cy="2348230"/>
              <a:chOff x="220645" y="5350740"/>
              <a:chExt cx="2736228" cy="2348230"/>
            </a:xfrm>
          </p:grpSpPr>
          <p:sp>
            <p:nvSpPr>
              <p:cNvPr id="825" name="Google Shape;825;p23"/>
              <p:cNvSpPr/>
              <p:nvPr/>
            </p:nvSpPr>
            <p:spPr>
              <a:xfrm>
                <a:off x="220645" y="5350740"/>
                <a:ext cx="2736215" cy="2348230"/>
              </a:xfrm>
              <a:custGeom>
                <a:rect b="b" l="l" r="r" t="t"/>
                <a:pathLst>
                  <a:path extrusionOk="0" h="2348229" w="2736215">
                    <a:moveTo>
                      <a:pt x="2051812" y="0"/>
                    </a:moveTo>
                    <a:lnTo>
                      <a:pt x="683945" y="0"/>
                    </a:lnTo>
                    <a:lnTo>
                      <a:pt x="0" y="1173975"/>
                    </a:lnTo>
                    <a:lnTo>
                      <a:pt x="683945" y="2347988"/>
                    </a:lnTo>
                    <a:lnTo>
                      <a:pt x="2051812" y="2347988"/>
                    </a:lnTo>
                    <a:lnTo>
                      <a:pt x="2735757" y="1173975"/>
                    </a:lnTo>
                    <a:lnTo>
                      <a:pt x="2051812" y="0"/>
                    </a:lnTo>
                    <a:close/>
                  </a:path>
                </a:pathLst>
              </a:custGeom>
              <a:solidFill>
                <a:srgbClr val="F7CB34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826" name="Google Shape;826;p23"/>
              <p:cNvSpPr/>
              <p:nvPr/>
            </p:nvSpPr>
            <p:spPr>
              <a:xfrm>
                <a:off x="220658" y="5350752"/>
                <a:ext cx="2736215" cy="1457325"/>
              </a:xfrm>
              <a:custGeom>
                <a:rect b="b" l="l" r="r" t="t"/>
                <a:pathLst>
                  <a:path extrusionOk="0" h="1457325" w="2736215">
                    <a:moveTo>
                      <a:pt x="2051812" y="0"/>
                    </a:moveTo>
                    <a:lnTo>
                      <a:pt x="683920" y="0"/>
                    </a:lnTo>
                    <a:lnTo>
                      <a:pt x="0" y="1173975"/>
                    </a:lnTo>
                    <a:lnTo>
                      <a:pt x="165011" y="1457210"/>
                    </a:lnTo>
                    <a:lnTo>
                      <a:pt x="848080" y="284670"/>
                    </a:lnTo>
                    <a:lnTo>
                      <a:pt x="2215946" y="284670"/>
                    </a:lnTo>
                    <a:lnTo>
                      <a:pt x="2734843" y="1175461"/>
                    </a:lnTo>
                    <a:lnTo>
                      <a:pt x="2735732" y="1173975"/>
                    </a:lnTo>
                    <a:lnTo>
                      <a:pt x="2051812" y="0"/>
                    </a:lnTo>
                    <a:close/>
                  </a:path>
                </a:pathLst>
              </a:custGeom>
              <a:solidFill>
                <a:srgbClr val="FFCC04">
                  <a:alpha val="79607"/>
                </a:srgbClr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  <p:grpSp>
          <p:nvGrpSpPr>
            <p:cNvPr id="827" name="Google Shape;827;p23"/>
            <p:cNvGrpSpPr/>
            <p:nvPr/>
          </p:nvGrpSpPr>
          <p:grpSpPr>
            <a:xfrm>
              <a:off x="4029637" y="-51867"/>
              <a:ext cx="4913907" cy="3585010"/>
              <a:chOff x="2425920" y="4113959"/>
              <a:chExt cx="4913907" cy="3585010"/>
            </a:xfrm>
          </p:grpSpPr>
          <p:sp>
            <p:nvSpPr>
              <p:cNvPr id="828" name="Google Shape;828;p23"/>
              <p:cNvSpPr/>
              <p:nvPr/>
            </p:nvSpPr>
            <p:spPr>
              <a:xfrm>
                <a:off x="4603600" y="5350739"/>
                <a:ext cx="2736215" cy="2348230"/>
              </a:xfrm>
              <a:custGeom>
                <a:rect b="b" l="l" r="r" t="t"/>
                <a:pathLst>
                  <a:path extrusionOk="0" h="2348229" w="2736215">
                    <a:moveTo>
                      <a:pt x="2051812" y="0"/>
                    </a:moveTo>
                    <a:lnTo>
                      <a:pt x="683945" y="0"/>
                    </a:lnTo>
                    <a:lnTo>
                      <a:pt x="0" y="1173975"/>
                    </a:lnTo>
                    <a:lnTo>
                      <a:pt x="683945" y="2347988"/>
                    </a:lnTo>
                    <a:lnTo>
                      <a:pt x="2051812" y="2347988"/>
                    </a:lnTo>
                    <a:lnTo>
                      <a:pt x="2735757" y="1173975"/>
                    </a:lnTo>
                    <a:lnTo>
                      <a:pt x="2051812" y="0"/>
                    </a:lnTo>
                    <a:close/>
                  </a:path>
                </a:pathLst>
              </a:custGeom>
              <a:solidFill>
                <a:srgbClr val="DD3734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829" name="Google Shape;829;p23"/>
              <p:cNvSpPr/>
              <p:nvPr/>
            </p:nvSpPr>
            <p:spPr>
              <a:xfrm>
                <a:off x="4603612" y="5350752"/>
                <a:ext cx="2736215" cy="1457325"/>
              </a:xfrm>
              <a:custGeom>
                <a:rect b="b" l="l" r="r" t="t"/>
                <a:pathLst>
                  <a:path extrusionOk="0" h="1457325" w="2736215">
                    <a:moveTo>
                      <a:pt x="2051811" y="0"/>
                    </a:moveTo>
                    <a:lnTo>
                      <a:pt x="683920" y="0"/>
                    </a:lnTo>
                    <a:lnTo>
                      <a:pt x="0" y="1173975"/>
                    </a:lnTo>
                    <a:lnTo>
                      <a:pt x="165011" y="1457210"/>
                    </a:lnTo>
                    <a:lnTo>
                      <a:pt x="848080" y="284670"/>
                    </a:lnTo>
                    <a:lnTo>
                      <a:pt x="2215946" y="284670"/>
                    </a:lnTo>
                    <a:lnTo>
                      <a:pt x="2734843" y="1175461"/>
                    </a:lnTo>
                    <a:lnTo>
                      <a:pt x="2735732" y="1173975"/>
                    </a:lnTo>
                    <a:lnTo>
                      <a:pt x="2051811" y="0"/>
                    </a:lnTo>
                    <a:close/>
                  </a:path>
                </a:pathLst>
              </a:custGeom>
              <a:solidFill>
                <a:srgbClr val="DD3734">
                  <a:alpha val="79607"/>
                </a:srgbClr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830" name="Google Shape;830;p23"/>
              <p:cNvSpPr/>
              <p:nvPr/>
            </p:nvSpPr>
            <p:spPr>
              <a:xfrm>
                <a:off x="2425920" y="4113959"/>
                <a:ext cx="2694305" cy="2312670"/>
              </a:xfrm>
              <a:custGeom>
                <a:rect b="b" l="l" r="r" t="t"/>
                <a:pathLst>
                  <a:path extrusionOk="0" h="2312670" w="2694304">
                    <a:moveTo>
                      <a:pt x="2020468" y="0"/>
                    </a:moveTo>
                    <a:lnTo>
                      <a:pt x="673506" y="0"/>
                    </a:lnTo>
                    <a:lnTo>
                      <a:pt x="0" y="1156042"/>
                    </a:lnTo>
                    <a:lnTo>
                      <a:pt x="673506" y="2312111"/>
                    </a:lnTo>
                    <a:lnTo>
                      <a:pt x="2020468" y="2312111"/>
                    </a:lnTo>
                    <a:lnTo>
                      <a:pt x="2693962" y="1156042"/>
                    </a:lnTo>
                    <a:lnTo>
                      <a:pt x="2020468" y="0"/>
                    </a:lnTo>
                    <a:close/>
                  </a:path>
                </a:pathLst>
              </a:custGeom>
              <a:solidFill>
                <a:srgbClr val="504E9E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831" name="Google Shape;831;p23"/>
              <p:cNvSpPr/>
              <p:nvPr/>
            </p:nvSpPr>
            <p:spPr>
              <a:xfrm>
                <a:off x="6184862" y="5458280"/>
                <a:ext cx="302260" cy="339725"/>
              </a:xfrm>
              <a:custGeom>
                <a:rect b="b" l="l" r="r" t="t"/>
                <a:pathLst>
                  <a:path extrusionOk="0" h="339725" w="302260">
                    <a:moveTo>
                      <a:pt x="102260" y="0"/>
                    </a:moveTo>
                    <a:lnTo>
                      <a:pt x="67906" y="7874"/>
                    </a:lnTo>
                    <a:lnTo>
                      <a:pt x="0" y="89992"/>
                    </a:lnTo>
                    <a:lnTo>
                      <a:pt x="215931" y="285756"/>
                    </a:lnTo>
                    <a:lnTo>
                      <a:pt x="253510" y="318642"/>
                    </a:lnTo>
                    <a:lnTo>
                      <a:pt x="279044" y="339369"/>
                    </a:lnTo>
                    <a:lnTo>
                      <a:pt x="301751" y="334251"/>
                    </a:lnTo>
                    <a:lnTo>
                      <a:pt x="301751" y="328701"/>
                    </a:lnTo>
                    <a:lnTo>
                      <a:pt x="268275" y="290064"/>
                    </a:lnTo>
                    <a:lnTo>
                      <a:pt x="194627" y="210450"/>
                    </a:lnTo>
                    <a:lnTo>
                      <a:pt x="87502" y="96342"/>
                    </a:lnTo>
                    <a:lnTo>
                      <a:pt x="144348" y="45389"/>
                    </a:lnTo>
                    <a:lnTo>
                      <a:pt x="102260" y="0"/>
                    </a:lnTo>
                    <a:close/>
                  </a:path>
                </a:pathLst>
              </a:custGeom>
              <a:solidFill>
                <a:srgbClr val="DEB066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pic>
            <p:nvPicPr>
              <p:cNvPr id="832" name="Google Shape;832;p23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0"/>
              <a:stretch/>
            </p:blipFill>
            <p:spPr>
              <a:xfrm>
                <a:off x="6438767" y="5782320"/>
                <a:ext cx="78117" cy="94513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33" name="Google Shape;833;p23"/>
              <p:cNvSpPr/>
              <p:nvPr/>
            </p:nvSpPr>
            <p:spPr>
              <a:xfrm>
                <a:off x="6241897" y="5491187"/>
                <a:ext cx="245110" cy="299720"/>
              </a:xfrm>
              <a:custGeom>
                <a:rect b="b" l="l" r="r" t="t"/>
                <a:pathLst>
                  <a:path extrusionOk="0" h="299720" w="245110">
                    <a:moveTo>
                      <a:pt x="244704" y="296793"/>
                    </a:moveTo>
                    <a:lnTo>
                      <a:pt x="238416" y="296793"/>
                    </a:lnTo>
                    <a:lnTo>
                      <a:pt x="242828" y="297875"/>
                    </a:lnTo>
                    <a:lnTo>
                      <a:pt x="244704" y="299253"/>
                    </a:lnTo>
                    <a:lnTo>
                      <a:pt x="244704" y="296793"/>
                    </a:lnTo>
                    <a:close/>
                  </a:path>
                  <a:path extrusionOk="0" h="299720" w="245110">
                    <a:moveTo>
                      <a:pt x="63880" y="0"/>
                    </a:moveTo>
                    <a:lnTo>
                      <a:pt x="38798" y="7505"/>
                    </a:lnTo>
                    <a:lnTo>
                      <a:pt x="0" y="59321"/>
                    </a:lnTo>
                    <a:lnTo>
                      <a:pt x="232575" y="297319"/>
                    </a:lnTo>
                    <a:lnTo>
                      <a:pt x="238416" y="296793"/>
                    </a:lnTo>
                    <a:lnTo>
                      <a:pt x="244704" y="296793"/>
                    </a:lnTo>
                    <a:lnTo>
                      <a:pt x="244704" y="295808"/>
                    </a:lnTo>
                    <a:lnTo>
                      <a:pt x="211228" y="257156"/>
                    </a:lnTo>
                    <a:lnTo>
                      <a:pt x="137580" y="177534"/>
                    </a:lnTo>
                    <a:lnTo>
                      <a:pt x="30455" y="63423"/>
                    </a:lnTo>
                    <a:lnTo>
                      <a:pt x="78665" y="20222"/>
                    </a:lnTo>
                    <a:lnTo>
                      <a:pt x="63880" y="0"/>
                    </a:lnTo>
                    <a:close/>
                  </a:path>
                </a:pathLst>
              </a:custGeom>
              <a:solidFill>
                <a:srgbClr val="DEB066">
                  <a:alpha val="79607"/>
                </a:srgbClr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834" name="Google Shape;834;p23"/>
              <p:cNvSpPr/>
              <p:nvPr/>
            </p:nvSpPr>
            <p:spPr>
              <a:xfrm>
                <a:off x="6474476" y="5782320"/>
                <a:ext cx="42545" cy="45085"/>
              </a:xfrm>
              <a:custGeom>
                <a:rect b="b" l="l" r="r" t="t"/>
                <a:pathLst>
                  <a:path extrusionOk="0" h="45085" w="42545">
                    <a:moveTo>
                      <a:pt x="16473" y="5661"/>
                    </a:moveTo>
                    <a:lnTo>
                      <a:pt x="5837" y="5661"/>
                    </a:lnTo>
                    <a:lnTo>
                      <a:pt x="10249" y="6743"/>
                    </a:lnTo>
                    <a:lnTo>
                      <a:pt x="15449" y="10562"/>
                    </a:lnTo>
                    <a:lnTo>
                      <a:pt x="23655" y="18252"/>
                    </a:lnTo>
                    <a:lnTo>
                      <a:pt x="31591" y="28015"/>
                    </a:lnTo>
                    <a:lnTo>
                      <a:pt x="35501" y="36492"/>
                    </a:lnTo>
                    <a:lnTo>
                      <a:pt x="36722" y="42079"/>
                    </a:lnTo>
                    <a:lnTo>
                      <a:pt x="36807" y="42469"/>
                    </a:lnTo>
                    <a:lnTo>
                      <a:pt x="36929" y="44731"/>
                    </a:lnTo>
                    <a:lnTo>
                      <a:pt x="42411" y="42079"/>
                    </a:lnTo>
                    <a:lnTo>
                      <a:pt x="33848" y="23634"/>
                    </a:lnTo>
                    <a:lnTo>
                      <a:pt x="29908" y="18035"/>
                    </a:lnTo>
                    <a:lnTo>
                      <a:pt x="25379" y="12942"/>
                    </a:lnTo>
                    <a:lnTo>
                      <a:pt x="20309" y="8395"/>
                    </a:lnTo>
                    <a:lnTo>
                      <a:pt x="16473" y="5661"/>
                    </a:lnTo>
                    <a:close/>
                  </a:path>
                  <a:path extrusionOk="0" h="45085" w="42545">
                    <a:moveTo>
                      <a:pt x="7648" y="0"/>
                    </a:moveTo>
                    <a:lnTo>
                      <a:pt x="0" y="6192"/>
                    </a:lnTo>
                    <a:lnTo>
                      <a:pt x="5837" y="5661"/>
                    </a:lnTo>
                    <a:lnTo>
                      <a:pt x="16473" y="5661"/>
                    </a:lnTo>
                    <a:lnTo>
                      <a:pt x="14748" y="4432"/>
                    </a:lnTo>
                    <a:lnTo>
                      <a:pt x="7648" y="0"/>
                    </a:lnTo>
                    <a:close/>
                  </a:path>
                </a:pathLst>
              </a:custGeom>
              <a:solidFill>
                <a:srgbClr val="343333">
                  <a:alpha val="79607"/>
                </a:srgbClr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835" name="Google Shape;835;p23"/>
              <p:cNvSpPr/>
              <p:nvPr/>
            </p:nvSpPr>
            <p:spPr>
              <a:xfrm>
                <a:off x="6419831" y="5041328"/>
                <a:ext cx="51435" cy="288290"/>
              </a:xfrm>
              <a:custGeom>
                <a:rect b="b" l="l" r="r" t="t"/>
                <a:pathLst>
                  <a:path extrusionOk="0" h="288289" w="51435">
                    <a:moveTo>
                      <a:pt x="13766" y="0"/>
                    </a:moveTo>
                    <a:lnTo>
                      <a:pt x="25400" y="196723"/>
                    </a:lnTo>
                    <a:lnTo>
                      <a:pt x="0" y="287959"/>
                    </a:lnTo>
                    <a:lnTo>
                      <a:pt x="27343" y="287959"/>
                    </a:lnTo>
                    <a:lnTo>
                      <a:pt x="50825" y="202806"/>
                    </a:lnTo>
                    <a:lnTo>
                      <a:pt x="13766" y="0"/>
                    </a:lnTo>
                    <a:close/>
                  </a:path>
                </a:pathLst>
              </a:custGeom>
              <a:solidFill>
                <a:srgbClr val="DEB066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pic>
            <p:nvPicPr>
              <p:cNvPr id="836" name="Google Shape;836;p23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6474932" y="4897890"/>
                <a:ext cx="79108" cy="161683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37" name="Google Shape;837;p23"/>
              <p:cNvSpPr/>
              <p:nvPr/>
            </p:nvSpPr>
            <p:spPr>
              <a:xfrm>
                <a:off x="6273829" y="5480405"/>
                <a:ext cx="374650" cy="282575"/>
              </a:xfrm>
              <a:custGeom>
                <a:rect b="b" l="l" r="r" t="t"/>
                <a:pathLst>
                  <a:path extrusionOk="0" h="282575" w="374650">
                    <a:moveTo>
                      <a:pt x="44310" y="0"/>
                    </a:moveTo>
                    <a:lnTo>
                      <a:pt x="35986" y="16991"/>
                    </a:lnTo>
                    <a:lnTo>
                      <a:pt x="18421" y="55370"/>
                    </a:lnTo>
                    <a:lnTo>
                      <a:pt x="2722" y="96242"/>
                    </a:lnTo>
                    <a:lnTo>
                      <a:pt x="0" y="120713"/>
                    </a:lnTo>
                    <a:lnTo>
                      <a:pt x="11312" y="130702"/>
                    </a:lnTo>
                    <a:lnTo>
                      <a:pt x="53066" y="150858"/>
                    </a:lnTo>
                    <a:lnTo>
                      <a:pt x="159448" y="196324"/>
                    </a:lnTo>
                    <a:lnTo>
                      <a:pt x="364642" y="282244"/>
                    </a:lnTo>
                    <a:lnTo>
                      <a:pt x="374586" y="256794"/>
                    </a:lnTo>
                    <a:lnTo>
                      <a:pt x="289430" y="205488"/>
                    </a:lnTo>
                    <a:lnTo>
                      <a:pt x="231832" y="172770"/>
                    </a:lnTo>
                    <a:lnTo>
                      <a:pt x="175500" y="144587"/>
                    </a:lnTo>
                    <a:lnTo>
                      <a:pt x="94145" y="106883"/>
                    </a:lnTo>
                    <a:lnTo>
                      <a:pt x="132283" y="53365"/>
                    </a:lnTo>
                    <a:lnTo>
                      <a:pt x="44310" y="0"/>
                    </a:lnTo>
                    <a:close/>
                  </a:path>
                </a:pathLst>
              </a:custGeom>
              <a:solidFill>
                <a:srgbClr val="DEB066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838" name="Google Shape;838;p23"/>
              <p:cNvSpPr/>
              <p:nvPr/>
            </p:nvSpPr>
            <p:spPr>
              <a:xfrm>
                <a:off x="6440606" y="5049747"/>
                <a:ext cx="207010" cy="336550"/>
              </a:xfrm>
              <a:custGeom>
                <a:rect b="b" l="l" r="r" t="t"/>
                <a:pathLst>
                  <a:path extrusionOk="0" h="336550" w="207009">
                    <a:moveTo>
                      <a:pt x="177406" y="0"/>
                    </a:moveTo>
                    <a:lnTo>
                      <a:pt x="0" y="73025"/>
                    </a:lnTo>
                    <a:lnTo>
                      <a:pt x="20561" y="179641"/>
                    </a:lnTo>
                    <a:lnTo>
                      <a:pt x="23440" y="202189"/>
                    </a:lnTo>
                    <a:lnTo>
                      <a:pt x="25042" y="219884"/>
                    </a:lnTo>
                    <a:lnTo>
                      <a:pt x="23184" y="236155"/>
                    </a:lnTo>
                    <a:lnTo>
                      <a:pt x="15684" y="254431"/>
                    </a:lnTo>
                    <a:lnTo>
                      <a:pt x="206121" y="335953"/>
                    </a:lnTo>
                    <a:lnTo>
                      <a:pt x="206977" y="273773"/>
                    </a:lnTo>
                    <a:lnTo>
                      <a:pt x="196802" y="176912"/>
                    </a:lnTo>
                    <a:lnTo>
                      <a:pt x="184307" y="87731"/>
                    </a:lnTo>
                    <a:lnTo>
                      <a:pt x="178206" y="48590"/>
                    </a:lnTo>
                    <a:lnTo>
                      <a:pt x="177406" y="0"/>
                    </a:lnTo>
                    <a:close/>
                  </a:path>
                </a:pathLst>
              </a:custGeom>
              <a:solidFill>
                <a:srgbClr val="79BBB3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839" name="Google Shape;839;p23"/>
              <p:cNvSpPr/>
              <p:nvPr/>
            </p:nvSpPr>
            <p:spPr>
              <a:xfrm>
                <a:off x="6635530" y="5737198"/>
                <a:ext cx="61594" cy="98425"/>
              </a:xfrm>
              <a:custGeom>
                <a:rect b="b" l="l" r="r" t="t"/>
                <a:pathLst>
                  <a:path extrusionOk="0" h="98425" w="61595">
                    <a:moveTo>
                      <a:pt x="12903" y="0"/>
                    </a:moveTo>
                    <a:lnTo>
                      <a:pt x="0" y="23939"/>
                    </a:lnTo>
                    <a:lnTo>
                      <a:pt x="1933" y="30734"/>
                    </a:lnTo>
                    <a:lnTo>
                      <a:pt x="5792" y="47926"/>
                    </a:lnTo>
                    <a:lnTo>
                      <a:pt x="8663" y="70723"/>
                    </a:lnTo>
                    <a:lnTo>
                      <a:pt x="7632" y="94335"/>
                    </a:lnTo>
                    <a:lnTo>
                      <a:pt x="6935" y="98272"/>
                    </a:lnTo>
                    <a:lnTo>
                      <a:pt x="22885" y="98272"/>
                    </a:lnTo>
                    <a:lnTo>
                      <a:pt x="35813" y="73558"/>
                    </a:lnTo>
                    <a:lnTo>
                      <a:pt x="40932" y="25463"/>
                    </a:lnTo>
                    <a:lnTo>
                      <a:pt x="61255" y="25463"/>
                    </a:lnTo>
                    <a:lnTo>
                      <a:pt x="27819" y="2859"/>
                    </a:lnTo>
                    <a:lnTo>
                      <a:pt x="21145" y="1358"/>
                    </a:lnTo>
                    <a:lnTo>
                      <a:pt x="12903" y="0"/>
                    </a:lnTo>
                    <a:close/>
                  </a:path>
                  <a:path extrusionOk="0" h="98425" w="61595">
                    <a:moveTo>
                      <a:pt x="61180" y="25463"/>
                    </a:moveTo>
                    <a:lnTo>
                      <a:pt x="40932" y="25463"/>
                    </a:lnTo>
                    <a:lnTo>
                      <a:pt x="57149" y="29984"/>
                    </a:lnTo>
                    <a:lnTo>
                      <a:pt x="61180" y="25463"/>
                    </a:lnTo>
                    <a:close/>
                  </a:path>
                </a:pathLst>
              </a:custGeom>
              <a:solidFill>
                <a:srgbClr val="343333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840" name="Google Shape;840;p23"/>
              <p:cNvSpPr/>
              <p:nvPr/>
            </p:nvSpPr>
            <p:spPr>
              <a:xfrm>
                <a:off x="6222289" y="5219033"/>
                <a:ext cx="441325" cy="378460"/>
              </a:xfrm>
              <a:custGeom>
                <a:rect b="b" l="l" r="r" t="t"/>
                <a:pathLst>
                  <a:path extrusionOk="0" h="378460" w="441325">
                    <a:moveTo>
                      <a:pt x="399554" y="0"/>
                    </a:moveTo>
                    <a:lnTo>
                      <a:pt x="238861" y="10363"/>
                    </a:lnTo>
                    <a:lnTo>
                      <a:pt x="237856" y="31991"/>
                    </a:lnTo>
                    <a:lnTo>
                      <a:pt x="231151" y="47237"/>
                    </a:lnTo>
                    <a:lnTo>
                      <a:pt x="221386" y="57769"/>
                    </a:lnTo>
                    <a:lnTo>
                      <a:pt x="211201" y="65252"/>
                    </a:lnTo>
                    <a:lnTo>
                      <a:pt x="152901" y="106361"/>
                    </a:lnTo>
                    <a:lnTo>
                      <a:pt x="111467" y="142714"/>
                    </a:lnTo>
                    <a:lnTo>
                      <a:pt x="67100" y="194695"/>
                    </a:lnTo>
                    <a:lnTo>
                      <a:pt x="0" y="282689"/>
                    </a:lnTo>
                    <a:lnTo>
                      <a:pt x="17339" y="283951"/>
                    </a:lnTo>
                    <a:lnTo>
                      <a:pt x="60504" y="291364"/>
                    </a:lnTo>
                    <a:lnTo>
                      <a:pt x="116216" y="310373"/>
                    </a:lnTo>
                    <a:lnTo>
                      <a:pt x="171196" y="346417"/>
                    </a:lnTo>
                    <a:lnTo>
                      <a:pt x="202615" y="377863"/>
                    </a:lnTo>
                    <a:lnTo>
                      <a:pt x="215171" y="374531"/>
                    </a:lnTo>
                    <a:lnTo>
                      <a:pt x="289153" y="326791"/>
                    </a:lnTo>
                    <a:lnTo>
                      <a:pt x="336445" y="289165"/>
                    </a:lnTo>
                    <a:lnTo>
                      <a:pt x="381182" y="246887"/>
                    </a:lnTo>
                    <a:lnTo>
                      <a:pt x="416296" y="203347"/>
                    </a:lnTo>
                    <a:lnTo>
                      <a:pt x="434721" y="161937"/>
                    </a:lnTo>
                    <a:lnTo>
                      <a:pt x="440936" y="125010"/>
                    </a:lnTo>
                    <a:lnTo>
                      <a:pt x="439345" y="95832"/>
                    </a:lnTo>
                    <a:lnTo>
                      <a:pt x="426650" y="59223"/>
                    </a:lnTo>
                    <a:lnTo>
                      <a:pt x="399554" y="0"/>
                    </a:lnTo>
                    <a:close/>
                  </a:path>
                </a:pathLst>
              </a:custGeom>
              <a:solidFill>
                <a:srgbClr val="481E45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pic>
            <p:nvPicPr>
              <p:cNvPr id="841" name="Google Shape;841;p23"/>
              <p:cNvPicPr preferRelativeResize="0"/>
              <p:nvPr/>
            </p:nvPicPr>
            <p:blipFill rotWithShape="1">
              <a:blip r:embed="rId5">
                <a:alphaModFix/>
              </a:blip>
              <a:srcRect b="0" l="0" r="0" t="0"/>
              <a:stretch/>
            </p:blipFill>
            <p:spPr>
              <a:xfrm>
                <a:off x="6430192" y="4976718"/>
                <a:ext cx="187829" cy="1460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842" name="Google Shape;842;p23"/>
              <p:cNvPicPr preferRelativeResize="0"/>
              <p:nvPr/>
            </p:nvPicPr>
            <p:blipFill rotWithShape="1">
              <a:blip r:embed="rId6">
                <a:alphaModFix/>
              </a:blip>
              <a:srcRect b="0" l="0" r="0" t="0"/>
              <a:stretch/>
            </p:blipFill>
            <p:spPr>
              <a:xfrm>
                <a:off x="6296385" y="5294509"/>
                <a:ext cx="225569" cy="158094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43" name="Google Shape;843;p23"/>
              <p:cNvSpPr/>
              <p:nvPr/>
            </p:nvSpPr>
            <p:spPr>
              <a:xfrm>
                <a:off x="6460939" y="4989479"/>
                <a:ext cx="200025" cy="409575"/>
              </a:xfrm>
              <a:custGeom>
                <a:rect b="b" l="l" r="r" t="t"/>
                <a:pathLst>
                  <a:path extrusionOk="0" h="409575" w="200025">
                    <a:moveTo>
                      <a:pt x="142462" y="0"/>
                    </a:moveTo>
                    <a:lnTo>
                      <a:pt x="138142" y="28145"/>
                    </a:lnTo>
                    <a:lnTo>
                      <a:pt x="144593" y="114667"/>
                    </a:lnTo>
                    <a:lnTo>
                      <a:pt x="162305" y="286026"/>
                    </a:lnTo>
                    <a:lnTo>
                      <a:pt x="0" y="394408"/>
                    </a:lnTo>
                    <a:lnTo>
                      <a:pt x="215" y="409039"/>
                    </a:lnTo>
                    <a:lnTo>
                      <a:pt x="199948" y="310398"/>
                    </a:lnTo>
                    <a:lnTo>
                      <a:pt x="188975" y="111719"/>
                    </a:lnTo>
                    <a:lnTo>
                      <a:pt x="186291" y="72004"/>
                    </a:lnTo>
                    <a:lnTo>
                      <a:pt x="183043" y="41870"/>
                    </a:lnTo>
                    <a:lnTo>
                      <a:pt x="174783" y="19673"/>
                    </a:lnTo>
                    <a:lnTo>
                      <a:pt x="157060" y="3769"/>
                    </a:lnTo>
                    <a:lnTo>
                      <a:pt x="142462" y="0"/>
                    </a:lnTo>
                    <a:close/>
                  </a:path>
                </a:pathLst>
              </a:custGeom>
              <a:solidFill>
                <a:srgbClr val="DEB066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844" name="Google Shape;844;p23"/>
              <p:cNvSpPr/>
              <p:nvPr/>
            </p:nvSpPr>
            <p:spPr>
              <a:xfrm>
                <a:off x="6340742" y="4945824"/>
                <a:ext cx="307975" cy="797560"/>
              </a:xfrm>
              <a:custGeom>
                <a:rect b="b" l="l" r="r" t="t"/>
                <a:pathLst>
                  <a:path extrusionOk="0" h="797560" w="307975">
                    <a:moveTo>
                      <a:pt x="213296" y="30899"/>
                    </a:moveTo>
                    <a:lnTo>
                      <a:pt x="205333" y="25095"/>
                    </a:lnTo>
                    <a:lnTo>
                      <a:pt x="196456" y="16738"/>
                    </a:lnTo>
                    <a:lnTo>
                      <a:pt x="188658" y="7607"/>
                    </a:lnTo>
                    <a:lnTo>
                      <a:pt x="184264" y="0"/>
                    </a:lnTo>
                    <a:lnTo>
                      <a:pt x="181940" y="1041"/>
                    </a:lnTo>
                    <a:lnTo>
                      <a:pt x="186702" y="16383"/>
                    </a:lnTo>
                    <a:lnTo>
                      <a:pt x="191160" y="25095"/>
                    </a:lnTo>
                    <a:lnTo>
                      <a:pt x="197573" y="30137"/>
                    </a:lnTo>
                    <a:lnTo>
                      <a:pt x="208699" y="34899"/>
                    </a:lnTo>
                    <a:lnTo>
                      <a:pt x="210997" y="35928"/>
                    </a:lnTo>
                    <a:lnTo>
                      <a:pt x="213296" y="30899"/>
                    </a:lnTo>
                    <a:close/>
                  </a:path>
                  <a:path extrusionOk="0" h="797560" w="307975">
                    <a:moveTo>
                      <a:pt x="307670" y="791387"/>
                    </a:moveTo>
                    <a:lnTo>
                      <a:pt x="222516" y="740079"/>
                    </a:lnTo>
                    <a:lnTo>
                      <a:pt x="164909" y="707364"/>
                    </a:lnTo>
                    <a:lnTo>
                      <a:pt x="108585" y="679170"/>
                    </a:lnTo>
                    <a:lnTo>
                      <a:pt x="27228" y="641477"/>
                    </a:lnTo>
                    <a:lnTo>
                      <a:pt x="47345" y="613232"/>
                    </a:lnTo>
                    <a:lnTo>
                      <a:pt x="45504" y="611530"/>
                    </a:lnTo>
                    <a:lnTo>
                      <a:pt x="37515" y="604685"/>
                    </a:lnTo>
                    <a:lnTo>
                      <a:pt x="32283" y="601383"/>
                    </a:lnTo>
                    <a:lnTo>
                      <a:pt x="26758" y="599325"/>
                    </a:lnTo>
                    <a:lnTo>
                      <a:pt x="0" y="644601"/>
                    </a:lnTo>
                    <a:lnTo>
                      <a:pt x="304647" y="796988"/>
                    </a:lnTo>
                    <a:lnTo>
                      <a:pt x="305473" y="796988"/>
                    </a:lnTo>
                    <a:lnTo>
                      <a:pt x="307670" y="791387"/>
                    </a:lnTo>
                    <a:close/>
                  </a:path>
                </a:pathLst>
              </a:custGeom>
              <a:solidFill>
                <a:srgbClr val="DEB066">
                  <a:alpha val="69803"/>
                </a:srgbClr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pic>
            <p:nvPicPr>
              <p:cNvPr id="845" name="Google Shape;845;p23"/>
              <p:cNvPicPr preferRelativeResize="0"/>
              <p:nvPr/>
            </p:nvPicPr>
            <p:blipFill rotWithShape="1">
              <a:blip r:embed="rId7">
                <a:alphaModFix/>
              </a:blip>
              <a:srcRect b="0" l="0" r="0" t="0"/>
              <a:stretch/>
            </p:blipFill>
            <p:spPr>
              <a:xfrm>
                <a:off x="6549404" y="5292097"/>
                <a:ext cx="97510" cy="92544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46" name="Google Shape;846;p23"/>
              <p:cNvSpPr/>
              <p:nvPr/>
            </p:nvSpPr>
            <p:spPr>
              <a:xfrm>
                <a:off x="6645411" y="5737198"/>
                <a:ext cx="51435" cy="26034"/>
              </a:xfrm>
              <a:custGeom>
                <a:rect b="b" l="l" r="r" t="t"/>
                <a:pathLst>
                  <a:path extrusionOk="0" h="26035" w="51434">
                    <a:moveTo>
                      <a:pt x="24708" y="5259"/>
                    </a:moveTo>
                    <a:lnTo>
                      <a:pt x="7801" y="5259"/>
                    </a:lnTo>
                    <a:lnTo>
                      <a:pt x="18443" y="9081"/>
                    </a:lnTo>
                    <a:lnTo>
                      <a:pt x="28067" y="13243"/>
                    </a:lnTo>
                    <a:lnTo>
                      <a:pt x="38876" y="18682"/>
                    </a:lnTo>
                    <a:lnTo>
                      <a:pt x="47692" y="23408"/>
                    </a:lnTo>
                    <a:lnTo>
                      <a:pt x="51335" y="25427"/>
                    </a:lnTo>
                    <a:lnTo>
                      <a:pt x="36296" y="11696"/>
                    </a:lnTo>
                    <a:lnTo>
                      <a:pt x="30515" y="8052"/>
                    </a:lnTo>
                    <a:lnTo>
                      <a:pt x="24708" y="5259"/>
                    </a:lnTo>
                    <a:close/>
                  </a:path>
                  <a:path extrusionOk="0" h="26035" w="51434">
                    <a:moveTo>
                      <a:pt x="3022" y="0"/>
                    </a:moveTo>
                    <a:lnTo>
                      <a:pt x="0" y="5607"/>
                    </a:lnTo>
                    <a:lnTo>
                      <a:pt x="7801" y="5259"/>
                    </a:lnTo>
                    <a:lnTo>
                      <a:pt x="24708" y="5259"/>
                    </a:lnTo>
                    <a:lnTo>
                      <a:pt x="24375" y="5099"/>
                    </a:lnTo>
                    <a:lnTo>
                      <a:pt x="17938" y="2859"/>
                    </a:lnTo>
                    <a:lnTo>
                      <a:pt x="11264" y="1358"/>
                    </a:lnTo>
                    <a:lnTo>
                      <a:pt x="3022" y="0"/>
                    </a:lnTo>
                    <a:close/>
                  </a:path>
                </a:pathLst>
              </a:custGeom>
              <a:solidFill>
                <a:srgbClr val="343333">
                  <a:alpha val="69803"/>
                </a:srgbClr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847" name="Google Shape;847;p23"/>
              <p:cNvSpPr/>
              <p:nvPr/>
            </p:nvSpPr>
            <p:spPr>
              <a:xfrm>
                <a:off x="6366288" y="5287090"/>
                <a:ext cx="297180" cy="309880"/>
              </a:xfrm>
              <a:custGeom>
                <a:rect b="b" l="l" r="r" t="t"/>
                <a:pathLst>
                  <a:path extrusionOk="0" h="309879" w="297179">
                    <a:moveTo>
                      <a:pt x="293098" y="21293"/>
                    </a:moveTo>
                    <a:lnTo>
                      <a:pt x="277436" y="21293"/>
                    </a:lnTo>
                    <a:lnTo>
                      <a:pt x="289401" y="54166"/>
                    </a:lnTo>
                    <a:lnTo>
                      <a:pt x="290714" y="76248"/>
                    </a:lnTo>
                    <a:lnTo>
                      <a:pt x="251757" y="128088"/>
                    </a:lnTo>
                    <a:lnTo>
                      <a:pt x="197564" y="173946"/>
                    </a:lnTo>
                    <a:lnTo>
                      <a:pt x="124874" y="224797"/>
                    </a:lnTo>
                    <a:lnTo>
                      <a:pt x="61133" y="266025"/>
                    </a:lnTo>
                    <a:lnTo>
                      <a:pt x="33759" y="283051"/>
                    </a:lnTo>
                    <a:lnTo>
                      <a:pt x="42149" y="289511"/>
                    </a:lnTo>
                    <a:lnTo>
                      <a:pt x="52855" y="299749"/>
                    </a:lnTo>
                    <a:lnTo>
                      <a:pt x="58617" y="309806"/>
                    </a:lnTo>
                    <a:lnTo>
                      <a:pt x="71172" y="306474"/>
                    </a:lnTo>
                    <a:lnTo>
                      <a:pt x="145154" y="258735"/>
                    </a:lnTo>
                    <a:lnTo>
                      <a:pt x="192446" y="221108"/>
                    </a:lnTo>
                    <a:lnTo>
                      <a:pt x="237183" y="178830"/>
                    </a:lnTo>
                    <a:lnTo>
                      <a:pt x="272298" y="135291"/>
                    </a:lnTo>
                    <a:lnTo>
                      <a:pt x="290722" y="93880"/>
                    </a:lnTo>
                    <a:lnTo>
                      <a:pt x="296937" y="56953"/>
                    </a:lnTo>
                    <a:lnTo>
                      <a:pt x="295346" y="27775"/>
                    </a:lnTo>
                    <a:lnTo>
                      <a:pt x="293098" y="21293"/>
                    </a:lnTo>
                    <a:close/>
                  </a:path>
                  <a:path extrusionOk="0" h="309879" w="297179">
                    <a:moveTo>
                      <a:pt x="1224" y="258047"/>
                    </a:moveTo>
                    <a:lnTo>
                      <a:pt x="0" y="260119"/>
                    </a:lnTo>
                    <a:lnTo>
                      <a:pt x="27197" y="278361"/>
                    </a:lnTo>
                    <a:lnTo>
                      <a:pt x="31822" y="281559"/>
                    </a:lnTo>
                    <a:lnTo>
                      <a:pt x="33759" y="283051"/>
                    </a:lnTo>
                    <a:lnTo>
                      <a:pt x="19969" y="270259"/>
                    </a:lnTo>
                    <a:lnTo>
                      <a:pt x="11971" y="263406"/>
                    </a:lnTo>
                    <a:lnTo>
                      <a:pt x="6745" y="260119"/>
                    </a:lnTo>
                    <a:lnTo>
                      <a:pt x="1224" y="258047"/>
                    </a:lnTo>
                    <a:close/>
                  </a:path>
                  <a:path extrusionOk="0" h="309879" w="297179">
                    <a:moveTo>
                      <a:pt x="285714" y="0"/>
                    </a:moveTo>
                    <a:lnTo>
                      <a:pt x="285780" y="745"/>
                    </a:lnTo>
                    <a:lnTo>
                      <a:pt x="94785" y="105304"/>
                    </a:lnTo>
                    <a:lnTo>
                      <a:pt x="94887" y="111438"/>
                    </a:lnTo>
                    <a:lnTo>
                      <a:pt x="277436" y="21293"/>
                    </a:lnTo>
                    <a:lnTo>
                      <a:pt x="293098" y="21293"/>
                    </a:lnTo>
                    <a:lnTo>
                      <a:pt x="285714" y="0"/>
                    </a:lnTo>
                    <a:close/>
                  </a:path>
                </a:pathLst>
              </a:custGeom>
              <a:solidFill>
                <a:srgbClr val="AFC2D2">
                  <a:alpha val="69803"/>
                </a:srgbClr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848" name="Google Shape;848;p23"/>
              <p:cNvSpPr/>
              <p:nvPr/>
            </p:nvSpPr>
            <p:spPr>
              <a:xfrm>
                <a:off x="6551606" y="4976718"/>
                <a:ext cx="66675" cy="30480"/>
              </a:xfrm>
              <a:custGeom>
                <a:rect b="b" l="l" r="r" t="t"/>
                <a:pathLst>
                  <a:path extrusionOk="0" h="30479" w="66675">
                    <a:moveTo>
                      <a:pt x="2445" y="0"/>
                    </a:moveTo>
                    <a:lnTo>
                      <a:pt x="0" y="4968"/>
                    </a:lnTo>
                    <a:lnTo>
                      <a:pt x="47818" y="26633"/>
                    </a:lnTo>
                    <a:lnTo>
                      <a:pt x="55086" y="29499"/>
                    </a:lnTo>
                    <a:lnTo>
                      <a:pt x="58397" y="30029"/>
                    </a:lnTo>
                    <a:lnTo>
                      <a:pt x="58060" y="30029"/>
                    </a:lnTo>
                    <a:lnTo>
                      <a:pt x="59108" y="24646"/>
                    </a:lnTo>
                    <a:lnTo>
                      <a:pt x="59187" y="24236"/>
                    </a:lnTo>
                    <a:lnTo>
                      <a:pt x="66415" y="24236"/>
                    </a:lnTo>
                    <a:lnTo>
                      <a:pt x="66415" y="16522"/>
                    </a:lnTo>
                    <a:lnTo>
                      <a:pt x="63310" y="15275"/>
                    </a:lnTo>
                    <a:lnTo>
                      <a:pt x="52804" y="11818"/>
                    </a:lnTo>
                    <a:lnTo>
                      <a:pt x="33111" y="6583"/>
                    </a:lnTo>
                    <a:lnTo>
                      <a:pt x="2445" y="0"/>
                    </a:lnTo>
                    <a:close/>
                  </a:path>
                  <a:path extrusionOk="0" h="30479" w="66675">
                    <a:moveTo>
                      <a:pt x="66415" y="24236"/>
                    </a:moveTo>
                    <a:lnTo>
                      <a:pt x="59187" y="24236"/>
                    </a:lnTo>
                    <a:lnTo>
                      <a:pt x="66415" y="24646"/>
                    </a:lnTo>
                    <a:lnTo>
                      <a:pt x="66415" y="24236"/>
                    </a:lnTo>
                    <a:close/>
                  </a:path>
                </a:pathLst>
              </a:custGeom>
              <a:solidFill>
                <a:srgbClr val="D84C6A">
                  <a:alpha val="69803"/>
                </a:srgbClr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849" name="Google Shape;849;p23"/>
              <p:cNvSpPr/>
              <p:nvPr/>
            </p:nvSpPr>
            <p:spPr>
              <a:xfrm>
                <a:off x="6461073" y="4989479"/>
                <a:ext cx="200025" cy="409575"/>
              </a:xfrm>
              <a:custGeom>
                <a:rect b="b" l="l" r="r" t="t"/>
                <a:pathLst>
                  <a:path extrusionOk="0" h="409575" w="200025">
                    <a:moveTo>
                      <a:pt x="165513" y="11475"/>
                    </a:moveTo>
                    <a:lnTo>
                      <a:pt x="149720" y="11475"/>
                    </a:lnTo>
                    <a:lnTo>
                      <a:pt x="159139" y="12009"/>
                    </a:lnTo>
                    <a:lnTo>
                      <a:pt x="164401" y="17268"/>
                    </a:lnTo>
                    <a:lnTo>
                      <a:pt x="167415" y="31826"/>
                    </a:lnTo>
                    <a:lnTo>
                      <a:pt x="170091" y="60256"/>
                    </a:lnTo>
                    <a:lnTo>
                      <a:pt x="175125" y="118204"/>
                    </a:lnTo>
                    <a:lnTo>
                      <a:pt x="182114" y="197746"/>
                    </a:lnTo>
                    <a:lnTo>
                      <a:pt x="190995" y="298355"/>
                    </a:lnTo>
                    <a:lnTo>
                      <a:pt x="0" y="402915"/>
                    </a:lnTo>
                    <a:lnTo>
                      <a:pt x="101" y="409049"/>
                    </a:lnTo>
                    <a:lnTo>
                      <a:pt x="199814" y="310398"/>
                    </a:lnTo>
                    <a:lnTo>
                      <a:pt x="188841" y="111719"/>
                    </a:lnTo>
                    <a:lnTo>
                      <a:pt x="186156" y="72004"/>
                    </a:lnTo>
                    <a:lnTo>
                      <a:pt x="182908" y="41870"/>
                    </a:lnTo>
                    <a:lnTo>
                      <a:pt x="174648" y="19673"/>
                    </a:lnTo>
                    <a:lnTo>
                      <a:pt x="165513" y="11475"/>
                    </a:lnTo>
                    <a:close/>
                  </a:path>
                  <a:path extrusionOk="0" h="409575" w="200025">
                    <a:moveTo>
                      <a:pt x="142327" y="0"/>
                    </a:moveTo>
                    <a:lnTo>
                      <a:pt x="140093" y="14559"/>
                    </a:lnTo>
                    <a:lnTo>
                      <a:pt x="145618" y="16738"/>
                    </a:lnTo>
                    <a:lnTo>
                      <a:pt x="148930" y="17268"/>
                    </a:lnTo>
                    <a:lnTo>
                      <a:pt x="148592" y="17268"/>
                    </a:lnTo>
                    <a:lnTo>
                      <a:pt x="149616" y="12009"/>
                    </a:lnTo>
                    <a:lnTo>
                      <a:pt x="149720" y="11475"/>
                    </a:lnTo>
                    <a:lnTo>
                      <a:pt x="165513" y="11475"/>
                    </a:lnTo>
                    <a:lnTo>
                      <a:pt x="156926" y="3769"/>
                    </a:lnTo>
                    <a:lnTo>
                      <a:pt x="142327" y="0"/>
                    </a:lnTo>
                    <a:close/>
                  </a:path>
                </a:pathLst>
              </a:custGeom>
              <a:solidFill>
                <a:srgbClr val="DEB066">
                  <a:alpha val="69803"/>
                </a:srgbClr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pic>
            <p:nvPicPr>
              <p:cNvPr id="850" name="Google Shape;850;p23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6472703" y="4841545"/>
                <a:ext cx="223050" cy="12523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851" name="Google Shape;851;p23"/>
              <p:cNvPicPr preferRelativeResize="0"/>
              <p:nvPr/>
            </p:nvPicPr>
            <p:blipFill rotWithShape="1">
              <a:blip r:embed="rId9">
                <a:alphaModFix/>
              </a:blip>
              <a:srcRect b="0" l="0" r="0" t="0"/>
              <a:stretch/>
            </p:blipFill>
            <p:spPr>
              <a:xfrm>
                <a:off x="5825652" y="5799744"/>
                <a:ext cx="74637" cy="90297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52" name="Google Shape;852;p23"/>
              <p:cNvSpPr/>
              <p:nvPr/>
            </p:nvSpPr>
            <p:spPr>
              <a:xfrm>
                <a:off x="5854572" y="5486665"/>
                <a:ext cx="288290" cy="328295"/>
              </a:xfrm>
              <a:custGeom>
                <a:rect b="b" l="l" r="r" t="t"/>
                <a:pathLst>
                  <a:path extrusionOk="0" h="328295" w="288289">
                    <a:moveTo>
                      <a:pt x="216103" y="0"/>
                    </a:moveTo>
                    <a:lnTo>
                      <a:pt x="190576" y="3505"/>
                    </a:lnTo>
                    <a:lnTo>
                      <a:pt x="150355" y="46888"/>
                    </a:lnTo>
                    <a:lnTo>
                      <a:pt x="204685" y="95542"/>
                    </a:lnTo>
                    <a:lnTo>
                      <a:pt x="102342" y="204563"/>
                    </a:lnTo>
                    <a:lnTo>
                      <a:pt x="31982" y="280627"/>
                    </a:lnTo>
                    <a:lnTo>
                      <a:pt x="0" y="317538"/>
                    </a:lnTo>
                    <a:lnTo>
                      <a:pt x="0" y="322846"/>
                    </a:lnTo>
                    <a:lnTo>
                      <a:pt x="21666" y="327710"/>
                    </a:lnTo>
                    <a:lnTo>
                      <a:pt x="46070" y="307569"/>
                    </a:lnTo>
                    <a:lnTo>
                      <a:pt x="81978" y="273689"/>
                    </a:lnTo>
                    <a:lnTo>
                      <a:pt x="154386" y="201621"/>
                    </a:lnTo>
                    <a:lnTo>
                      <a:pt x="288290" y="66916"/>
                    </a:lnTo>
                    <a:lnTo>
                      <a:pt x="216103" y="0"/>
                    </a:lnTo>
                    <a:close/>
                  </a:path>
                </a:pathLst>
              </a:custGeom>
              <a:solidFill>
                <a:srgbClr val="FCDFCE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853" name="Google Shape;853;p23"/>
              <p:cNvSpPr/>
              <p:nvPr/>
            </p:nvSpPr>
            <p:spPr>
              <a:xfrm>
                <a:off x="5825652" y="5799744"/>
                <a:ext cx="39370" cy="42545"/>
              </a:xfrm>
              <a:custGeom>
                <a:rect b="b" l="l" r="r" t="t"/>
                <a:pathLst>
                  <a:path extrusionOk="0" h="42545" w="39370">
                    <a:moveTo>
                      <a:pt x="33210" y="0"/>
                    </a:moveTo>
                    <a:lnTo>
                      <a:pt x="0" y="40220"/>
                    </a:lnTo>
                    <a:lnTo>
                      <a:pt x="4461" y="42365"/>
                    </a:lnTo>
                    <a:lnTo>
                      <a:pt x="10695" y="30533"/>
                    </a:lnTo>
                    <a:lnTo>
                      <a:pt x="24284" y="13134"/>
                    </a:lnTo>
                    <a:lnTo>
                      <a:pt x="36388" y="8054"/>
                    </a:lnTo>
                    <a:lnTo>
                      <a:pt x="39367" y="4986"/>
                    </a:lnTo>
                    <a:lnTo>
                      <a:pt x="3321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854" name="Google Shape;854;p23"/>
              <p:cNvSpPr/>
              <p:nvPr/>
            </p:nvSpPr>
            <p:spPr>
              <a:xfrm>
                <a:off x="5854570" y="5519208"/>
                <a:ext cx="235585" cy="290830"/>
              </a:xfrm>
              <a:custGeom>
                <a:rect b="b" l="l" r="r" t="t"/>
                <a:pathLst>
                  <a:path extrusionOk="0" h="290829" w="235585">
                    <a:moveTo>
                      <a:pt x="163680" y="0"/>
                    </a:moveTo>
                    <a:lnTo>
                      <a:pt x="150393" y="14340"/>
                    </a:lnTo>
                    <a:lnTo>
                      <a:pt x="204698" y="62994"/>
                    </a:lnTo>
                    <a:lnTo>
                      <a:pt x="102349" y="172015"/>
                    </a:lnTo>
                    <a:lnTo>
                      <a:pt x="31984" y="248080"/>
                    </a:lnTo>
                    <a:lnTo>
                      <a:pt x="0" y="284990"/>
                    </a:lnTo>
                    <a:lnTo>
                      <a:pt x="0" y="290299"/>
                    </a:lnTo>
                    <a:lnTo>
                      <a:pt x="2215" y="290796"/>
                    </a:lnTo>
                    <a:lnTo>
                      <a:pt x="7470" y="288590"/>
                    </a:lnTo>
                    <a:lnTo>
                      <a:pt x="235282" y="54009"/>
                    </a:lnTo>
                    <a:lnTo>
                      <a:pt x="163680" y="0"/>
                    </a:lnTo>
                    <a:close/>
                  </a:path>
                </a:pathLst>
              </a:custGeom>
              <a:solidFill>
                <a:srgbClr val="FCDFCE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855" name="Google Shape;855;p23"/>
              <p:cNvSpPr/>
              <p:nvPr/>
            </p:nvSpPr>
            <p:spPr>
              <a:xfrm>
                <a:off x="5843144" y="5234242"/>
                <a:ext cx="206375" cy="36830"/>
              </a:xfrm>
              <a:custGeom>
                <a:rect b="b" l="l" r="r" t="t"/>
                <a:pathLst>
                  <a:path extrusionOk="0" h="36829" w="206375">
                    <a:moveTo>
                      <a:pt x="177901" y="63"/>
                    </a:moveTo>
                    <a:lnTo>
                      <a:pt x="141681" y="12865"/>
                    </a:lnTo>
                    <a:lnTo>
                      <a:pt x="0" y="0"/>
                    </a:lnTo>
                    <a:lnTo>
                      <a:pt x="11442" y="32346"/>
                    </a:lnTo>
                    <a:lnTo>
                      <a:pt x="143573" y="25184"/>
                    </a:lnTo>
                    <a:lnTo>
                      <a:pt x="172135" y="36410"/>
                    </a:lnTo>
                    <a:lnTo>
                      <a:pt x="198056" y="34734"/>
                    </a:lnTo>
                    <a:lnTo>
                      <a:pt x="206273" y="13550"/>
                    </a:lnTo>
                    <a:lnTo>
                      <a:pt x="176263" y="9918"/>
                    </a:lnTo>
                    <a:lnTo>
                      <a:pt x="178549" y="2857"/>
                    </a:lnTo>
                    <a:lnTo>
                      <a:pt x="179260" y="1549"/>
                    </a:lnTo>
                    <a:lnTo>
                      <a:pt x="177901" y="63"/>
                    </a:lnTo>
                    <a:close/>
                  </a:path>
                </a:pathLst>
              </a:custGeom>
              <a:solidFill>
                <a:srgbClr val="FCDFCE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856" name="Google Shape;856;p23"/>
              <p:cNvSpPr/>
              <p:nvPr/>
            </p:nvSpPr>
            <p:spPr>
              <a:xfrm>
                <a:off x="5657533" y="5001058"/>
                <a:ext cx="219075" cy="139700"/>
              </a:xfrm>
              <a:custGeom>
                <a:rect b="b" l="l" r="r" t="t"/>
                <a:pathLst>
                  <a:path extrusionOk="0" h="139700" w="219075">
                    <a:moveTo>
                      <a:pt x="103568" y="0"/>
                    </a:moveTo>
                    <a:lnTo>
                      <a:pt x="83206" y="8166"/>
                    </a:lnTo>
                    <a:lnTo>
                      <a:pt x="62315" y="14727"/>
                    </a:lnTo>
                    <a:lnTo>
                      <a:pt x="29921" y="23748"/>
                    </a:lnTo>
                    <a:lnTo>
                      <a:pt x="13044" y="30347"/>
                    </a:lnTo>
                    <a:lnTo>
                      <a:pt x="4302" y="41052"/>
                    </a:lnTo>
                    <a:lnTo>
                      <a:pt x="889" y="63521"/>
                    </a:lnTo>
                    <a:lnTo>
                      <a:pt x="0" y="105409"/>
                    </a:lnTo>
                    <a:lnTo>
                      <a:pt x="211924" y="139509"/>
                    </a:lnTo>
                    <a:lnTo>
                      <a:pt x="213765" y="126510"/>
                    </a:lnTo>
                    <a:lnTo>
                      <a:pt x="217114" y="96961"/>
                    </a:lnTo>
                    <a:lnTo>
                      <a:pt x="218713" y="65035"/>
                    </a:lnTo>
                    <a:lnTo>
                      <a:pt x="215303" y="44907"/>
                    </a:lnTo>
                    <a:lnTo>
                      <a:pt x="202917" y="35579"/>
                    </a:lnTo>
                    <a:lnTo>
                      <a:pt x="181643" y="24128"/>
                    </a:lnTo>
                    <a:lnTo>
                      <a:pt x="158562" y="12522"/>
                    </a:lnTo>
                    <a:lnTo>
                      <a:pt x="140754" y="2730"/>
                    </a:lnTo>
                    <a:lnTo>
                      <a:pt x="103568" y="0"/>
                    </a:lnTo>
                    <a:close/>
                  </a:path>
                </a:pathLst>
              </a:custGeom>
              <a:solidFill>
                <a:srgbClr val="18223B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857" name="Google Shape;857;p23"/>
              <p:cNvSpPr/>
              <p:nvPr/>
            </p:nvSpPr>
            <p:spPr>
              <a:xfrm>
                <a:off x="5853574" y="5252440"/>
                <a:ext cx="189865" cy="18415"/>
              </a:xfrm>
              <a:custGeom>
                <a:rect b="b" l="l" r="r" t="t"/>
                <a:pathLst>
                  <a:path extrusionOk="0" h="18414" w="189864">
                    <a:moveTo>
                      <a:pt x="149301" y="6986"/>
                    </a:moveTo>
                    <a:lnTo>
                      <a:pt x="133143" y="6986"/>
                    </a:lnTo>
                    <a:lnTo>
                      <a:pt x="161705" y="18213"/>
                    </a:lnTo>
                    <a:lnTo>
                      <a:pt x="187626" y="16536"/>
                    </a:lnTo>
                    <a:lnTo>
                      <a:pt x="188326" y="14732"/>
                    </a:lnTo>
                    <a:lnTo>
                      <a:pt x="170175" y="14732"/>
                    </a:lnTo>
                    <a:lnTo>
                      <a:pt x="149301" y="6986"/>
                    </a:lnTo>
                    <a:close/>
                  </a:path>
                  <a:path extrusionOk="0" h="18414" w="189864">
                    <a:moveTo>
                      <a:pt x="189747" y="11067"/>
                    </a:moveTo>
                    <a:lnTo>
                      <a:pt x="170175" y="14732"/>
                    </a:lnTo>
                    <a:lnTo>
                      <a:pt x="188326" y="14732"/>
                    </a:lnTo>
                    <a:lnTo>
                      <a:pt x="189662" y="11287"/>
                    </a:lnTo>
                    <a:lnTo>
                      <a:pt x="189747" y="11067"/>
                    </a:lnTo>
                    <a:close/>
                  </a:path>
                  <a:path extrusionOk="0" h="18414" w="189864">
                    <a:moveTo>
                      <a:pt x="130474" y="0"/>
                    </a:moveTo>
                    <a:lnTo>
                      <a:pt x="3119" y="4076"/>
                    </a:lnTo>
                    <a:lnTo>
                      <a:pt x="95" y="11067"/>
                    </a:lnTo>
                    <a:lnTo>
                      <a:pt x="0" y="11287"/>
                    </a:lnTo>
                    <a:lnTo>
                      <a:pt x="1012" y="14149"/>
                    </a:lnTo>
                    <a:lnTo>
                      <a:pt x="133143" y="6986"/>
                    </a:lnTo>
                    <a:lnTo>
                      <a:pt x="149301" y="6986"/>
                    </a:lnTo>
                    <a:lnTo>
                      <a:pt x="130474" y="0"/>
                    </a:lnTo>
                    <a:close/>
                  </a:path>
                </a:pathLst>
              </a:custGeom>
              <a:solidFill>
                <a:srgbClr val="FCDFCE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858" name="Google Shape;858;p23"/>
              <p:cNvSpPr/>
              <p:nvPr/>
            </p:nvSpPr>
            <p:spPr>
              <a:xfrm>
                <a:off x="5699950" y="4925771"/>
                <a:ext cx="358140" cy="855344"/>
              </a:xfrm>
              <a:custGeom>
                <a:rect b="b" l="l" r="r" t="t"/>
                <a:pathLst>
                  <a:path extrusionOk="0" h="855345" w="358139">
                    <a:moveTo>
                      <a:pt x="136715" y="37274"/>
                    </a:moveTo>
                    <a:lnTo>
                      <a:pt x="133680" y="28155"/>
                    </a:lnTo>
                    <a:lnTo>
                      <a:pt x="134061" y="19329"/>
                    </a:lnTo>
                    <a:lnTo>
                      <a:pt x="135102" y="10960"/>
                    </a:lnTo>
                    <a:lnTo>
                      <a:pt x="134086" y="3187"/>
                    </a:lnTo>
                    <a:lnTo>
                      <a:pt x="132816" y="0"/>
                    </a:lnTo>
                    <a:lnTo>
                      <a:pt x="115760" y="0"/>
                    </a:lnTo>
                    <a:lnTo>
                      <a:pt x="85801" y="15468"/>
                    </a:lnTo>
                    <a:lnTo>
                      <a:pt x="85026" y="51968"/>
                    </a:lnTo>
                    <a:lnTo>
                      <a:pt x="81178" y="58635"/>
                    </a:lnTo>
                    <a:lnTo>
                      <a:pt x="75145" y="65062"/>
                    </a:lnTo>
                    <a:lnTo>
                      <a:pt x="68084" y="70764"/>
                    </a:lnTo>
                    <a:lnTo>
                      <a:pt x="61150" y="75285"/>
                    </a:lnTo>
                    <a:lnTo>
                      <a:pt x="101930" y="84874"/>
                    </a:lnTo>
                    <a:lnTo>
                      <a:pt x="98399" y="76365"/>
                    </a:lnTo>
                    <a:lnTo>
                      <a:pt x="97599" y="70764"/>
                    </a:lnTo>
                    <a:lnTo>
                      <a:pt x="97548" y="70396"/>
                    </a:lnTo>
                    <a:lnTo>
                      <a:pt x="99669" y="64122"/>
                    </a:lnTo>
                    <a:lnTo>
                      <a:pt x="105054" y="54724"/>
                    </a:lnTo>
                    <a:lnTo>
                      <a:pt x="113715" y="56248"/>
                    </a:lnTo>
                    <a:lnTo>
                      <a:pt x="125984" y="54724"/>
                    </a:lnTo>
                    <a:lnTo>
                      <a:pt x="127419" y="54546"/>
                    </a:lnTo>
                    <a:lnTo>
                      <a:pt x="127812" y="39471"/>
                    </a:lnTo>
                    <a:lnTo>
                      <a:pt x="127825" y="39065"/>
                    </a:lnTo>
                    <a:lnTo>
                      <a:pt x="129997" y="39255"/>
                    </a:lnTo>
                    <a:lnTo>
                      <a:pt x="132156" y="39471"/>
                    </a:lnTo>
                    <a:lnTo>
                      <a:pt x="132994" y="39065"/>
                    </a:lnTo>
                    <a:lnTo>
                      <a:pt x="136715" y="37274"/>
                    </a:lnTo>
                    <a:close/>
                  </a:path>
                  <a:path extrusionOk="0" h="855345" w="358139">
                    <a:moveTo>
                      <a:pt x="357886" y="700874"/>
                    </a:moveTo>
                    <a:lnTo>
                      <a:pt x="355282" y="677506"/>
                    </a:lnTo>
                    <a:lnTo>
                      <a:pt x="340296" y="638454"/>
                    </a:lnTo>
                    <a:lnTo>
                      <a:pt x="323507" y="601789"/>
                    </a:lnTo>
                    <a:lnTo>
                      <a:pt x="315556" y="585546"/>
                    </a:lnTo>
                    <a:lnTo>
                      <a:pt x="231521" y="636524"/>
                    </a:lnTo>
                    <a:lnTo>
                      <a:pt x="267957" y="687628"/>
                    </a:lnTo>
                    <a:lnTo>
                      <a:pt x="190233" y="723658"/>
                    </a:lnTo>
                    <a:lnTo>
                      <a:pt x="136410" y="750582"/>
                    </a:lnTo>
                    <a:lnTo>
                      <a:pt x="81381" y="781850"/>
                    </a:lnTo>
                    <a:lnTo>
                      <a:pt x="0" y="830859"/>
                    </a:lnTo>
                    <a:lnTo>
                      <a:pt x="9525" y="855205"/>
                    </a:lnTo>
                    <a:lnTo>
                      <a:pt x="205562" y="773112"/>
                    </a:lnTo>
                    <a:lnTo>
                      <a:pt x="307200" y="729678"/>
                    </a:lnTo>
                    <a:lnTo>
                      <a:pt x="347091" y="710412"/>
                    </a:lnTo>
                    <a:lnTo>
                      <a:pt x="357886" y="700874"/>
                    </a:lnTo>
                    <a:close/>
                  </a:path>
                </a:pathLst>
              </a:custGeom>
              <a:solidFill>
                <a:srgbClr val="FCDFCE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859" name="Google Shape;859;p23"/>
              <p:cNvSpPr/>
              <p:nvPr/>
            </p:nvSpPr>
            <p:spPr>
              <a:xfrm>
                <a:off x="5657546" y="5106465"/>
                <a:ext cx="437515" cy="507365"/>
              </a:xfrm>
              <a:custGeom>
                <a:rect b="b" l="l" r="r" t="t"/>
                <a:pathLst>
                  <a:path extrusionOk="0" h="507364" w="437514">
                    <a:moveTo>
                      <a:pt x="0" y="0"/>
                    </a:moveTo>
                    <a:lnTo>
                      <a:pt x="41643" y="10756"/>
                    </a:lnTo>
                    <a:lnTo>
                      <a:pt x="35815" y="48148"/>
                    </a:lnTo>
                    <a:lnTo>
                      <a:pt x="23883" y="133346"/>
                    </a:lnTo>
                    <a:lnTo>
                      <a:pt x="14173" y="225883"/>
                    </a:lnTo>
                    <a:lnTo>
                      <a:pt x="15011" y="285292"/>
                    </a:lnTo>
                    <a:lnTo>
                      <a:pt x="25498" y="310787"/>
                    </a:lnTo>
                    <a:lnTo>
                      <a:pt x="54470" y="342374"/>
                    </a:lnTo>
                    <a:lnTo>
                      <a:pt x="124857" y="400834"/>
                    </a:lnTo>
                    <a:lnTo>
                      <a:pt x="259588" y="506945"/>
                    </a:lnTo>
                    <a:lnTo>
                      <a:pt x="280114" y="484710"/>
                    </a:lnTo>
                    <a:lnTo>
                      <a:pt x="329125" y="438762"/>
                    </a:lnTo>
                    <a:lnTo>
                      <a:pt x="387762" y="400239"/>
                    </a:lnTo>
                    <a:lnTo>
                      <a:pt x="437172" y="400278"/>
                    </a:lnTo>
                    <a:lnTo>
                      <a:pt x="221794" y="204101"/>
                    </a:lnTo>
                    <a:lnTo>
                      <a:pt x="208832" y="183689"/>
                    </a:lnTo>
                    <a:lnTo>
                      <a:pt x="201718" y="160577"/>
                    </a:lnTo>
                    <a:lnTo>
                      <a:pt x="201002" y="135978"/>
                    </a:lnTo>
                    <a:lnTo>
                      <a:pt x="211924" y="341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8223B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pic>
            <p:nvPicPr>
              <p:cNvPr id="860" name="Google Shape;860;p23"/>
              <p:cNvPicPr preferRelativeResize="0"/>
              <p:nvPr/>
            </p:nvPicPr>
            <p:blipFill rotWithShape="1">
              <a:blip r:embed="rId10">
                <a:alphaModFix/>
              </a:blip>
              <a:srcRect b="0" l="0" r="0" t="0"/>
              <a:stretch/>
            </p:blipFill>
            <p:spPr>
              <a:xfrm>
                <a:off x="5845106" y="5304270"/>
                <a:ext cx="225568" cy="158094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61" name="Google Shape;861;p23"/>
              <p:cNvSpPr/>
              <p:nvPr/>
            </p:nvSpPr>
            <p:spPr>
              <a:xfrm>
                <a:off x="5657534" y="5106460"/>
                <a:ext cx="247015" cy="311785"/>
              </a:xfrm>
              <a:custGeom>
                <a:rect b="b" l="l" r="r" t="t"/>
                <a:pathLst>
                  <a:path extrusionOk="0" h="311785" w="247014">
                    <a:moveTo>
                      <a:pt x="0" y="0"/>
                    </a:moveTo>
                    <a:lnTo>
                      <a:pt x="1460" y="203327"/>
                    </a:lnTo>
                    <a:lnTo>
                      <a:pt x="182308" y="294309"/>
                    </a:lnTo>
                    <a:lnTo>
                      <a:pt x="204571" y="299516"/>
                    </a:lnTo>
                    <a:lnTo>
                      <a:pt x="208140" y="300888"/>
                    </a:lnTo>
                    <a:lnTo>
                      <a:pt x="228384" y="311772"/>
                    </a:lnTo>
                    <a:lnTo>
                      <a:pt x="246710" y="304355"/>
                    </a:lnTo>
                    <a:lnTo>
                      <a:pt x="228384" y="286905"/>
                    </a:lnTo>
                    <a:lnTo>
                      <a:pt x="195084" y="283210"/>
                    </a:lnTo>
                    <a:lnTo>
                      <a:pt x="37426" y="180047"/>
                    </a:lnTo>
                    <a:lnTo>
                      <a:pt x="41681" y="107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CDFCE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862" name="Google Shape;862;p23"/>
              <p:cNvSpPr/>
              <p:nvPr/>
            </p:nvSpPr>
            <p:spPr>
              <a:xfrm>
                <a:off x="5653853" y="5756634"/>
                <a:ext cx="59055" cy="93980"/>
              </a:xfrm>
              <a:custGeom>
                <a:rect b="b" l="l" r="r" t="t"/>
                <a:pathLst>
                  <a:path extrusionOk="0" h="93979" w="59054">
                    <a:moveTo>
                      <a:pt x="58048" y="24345"/>
                    </a:moveTo>
                    <a:lnTo>
                      <a:pt x="19323" y="24345"/>
                    </a:lnTo>
                    <a:lnTo>
                      <a:pt x="24226" y="70269"/>
                    </a:lnTo>
                    <a:lnTo>
                      <a:pt x="36570" y="93903"/>
                    </a:lnTo>
                    <a:lnTo>
                      <a:pt x="51808" y="93903"/>
                    </a:lnTo>
                    <a:lnTo>
                      <a:pt x="51150" y="90119"/>
                    </a:lnTo>
                    <a:lnTo>
                      <a:pt x="50288" y="70269"/>
                    </a:lnTo>
                    <a:lnTo>
                      <a:pt x="50171" y="67564"/>
                    </a:lnTo>
                    <a:lnTo>
                      <a:pt x="52921" y="45791"/>
                    </a:lnTo>
                    <a:lnTo>
                      <a:pt x="56615" y="29374"/>
                    </a:lnTo>
                    <a:lnTo>
                      <a:pt x="58048" y="24345"/>
                    </a:lnTo>
                    <a:close/>
                  </a:path>
                  <a:path extrusionOk="0" h="93979" w="59054">
                    <a:moveTo>
                      <a:pt x="46120" y="0"/>
                    </a:moveTo>
                    <a:lnTo>
                      <a:pt x="1475" y="22885"/>
                    </a:lnTo>
                    <a:lnTo>
                      <a:pt x="0" y="24345"/>
                    </a:lnTo>
                    <a:lnTo>
                      <a:pt x="3817" y="28651"/>
                    </a:lnTo>
                    <a:lnTo>
                      <a:pt x="19323" y="24345"/>
                    </a:lnTo>
                    <a:lnTo>
                      <a:pt x="58048" y="24345"/>
                    </a:lnTo>
                    <a:lnTo>
                      <a:pt x="58465" y="22885"/>
                    </a:lnTo>
                    <a:lnTo>
                      <a:pt x="4612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pic>
            <p:nvPicPr>
              <p:cNvPr id="863" name="Google Shape;863;p23"/>
              <p:cNvPicPr preferRelativeResize="0"/>
              <p:nvPr/>
            </p:nvPicPr>
            <p:blipFill rotWithShape="1">
              <a:blip r:embed="rId11">
                <a:alphaModFix/>
              </a:blip>
              <a:srcRect b="0" l="0" r="0" t="0"/>
              <a:stretch/>
            </p:blipFill>
            <p:spPr>
              <a:xfrm>
                <a:off x="5657533" y="4978971"/>
                <a:ext cx="130046" cy="129554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64" name="Google Shape;864;p23"/>
              <p:cNvSpPr/>
              <p:nvPr/>
            </p:nvSpPr>
            <p:spPr>
              <a:xfrm>
                <a:off x="5699959" y="5563006"/>
                <a:ext cx="294005" cy="197485"/>
              </a:xfrm>
              <a:custGeom>
                <a:rect b="b" l="l" r="r" t="t"/>
                <a:pathLst>
                  <a:path extrusionOk="0" h="197485" w="294004">
                    <a:moveTo>
                      <a:pt x="266729" y="0"/>
                    </a:moveTo>
                    <a:lnTo>
                      <a:pt x="260600" y="5488"/>
                    </a:lnTo>
                    <a:lnTo>
                      <a:pt x="252379" y="13142"/>
                    </a:lnTo>
                    <a:lnTo>
                      <a:pt x="245822" y="19344"/>
                    </a:lnTo>
                    <a:lnTo>
                      <a:pt x="267957" y="50389"/>
                    </a:lnTo>
                    <a:lnTo>
                      <a:pt x="190232" y="86417"/>
                    </a:lnTo>
                    <a:lnTo>
                      <a:pt x="136412" y="113346"/>
                    </a:lnTo>
                    <a:lnTo>
                      <a:pt x="81375" y="144605"/>
                    </a:lnTo>
                    <a:lnTo>
                      <a:pt x="0" y="193620"/>
                    </a:lnTo>
                    <a:lnTo>
                      <a:pt x="1426" y="197265"/>
                    </a:lnTo>
                    <a:lnTo>
                      <a:pt x="1586" y="197265"/>
                    </a:lnTo>
                    <a:lnTo>
                      <a:pt x="293640" y="48310"/>
                    </a:lnTo>
                    <a:lnTo>
                      <a:pt x="266729" y="0"/>
                    </a:lnTo>
                    <a:close/>
                  </a:path>
                </a:pathLst>
              </a:custGeom>
              <a:solidFill>
                <a:srgbClr val="FCDFCE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865" name="Google Shape;865;p23"/>
              <p:cNvSpPr/>
              <p:nvPr/>
            </p:nvSpPr>
            <p:spPr>
              <a:xfrm>
                <a:off x="5657546" y="5106465"/>
                <a:ext cx="309880" cy="507365"/>
              </a:xfrm>
              <a:custGeom>
                <a:rect b="b" l="l" r="r" t="t"/>
                <a:pathLst>
                  <a:path extrusionOk="0" h="507364" w="309879">
                    <a:moveTo>
                      <a:pt x="17630" y="192936"/>
                    </a:moveTo>
                    <a:lnTo>
                      <a:pt x="14173" y="225883"/>
                    </a:lnTo>
                    <a:lnTo>
                      <a:pt x="15011" y="285292"/>
                    </a:lnTo>
                    <a:lnTo>
                      <a:pt x="25498" y="310787"/>
                    </a:lnTo>
                    <a:lnTo>
                      <a:pt x="54470" y="342374"/>
                    </a:lnTo>
                    <a:lnTo>
                      <a:pt x="124857" y="400834"/>
                    </a:lnTo>
                    <a:lnTo>
                      <a:pt x="259587" y="506945"/>
                    </a:lnTo>
                    <a:lnTo>
                      <a:pt x="280181" y="484710"/>
                    </a:lnTo>
                    <a:lnTo>
                      <a:pt x="285830" y="479426"/>
                    </a:lnTo>
                    <a:lnTo>
                      <a:pt x="284491" y="479426"/>
                    </a:lnTo>
                    <a:lnTo>
                      <a:pt x="106848" y="330560"/>
                    </a:lnTo>
                    <a:lnTo>
                      <a:pt x="78771" y="307894"/>
                    </a:lnTo>
                    <a:lnTo>
                      <a:pt x="46270" y="276154"/>
                    </a:lnTo>
                    <a:lnTo>
                      <a:pt x="32651" y="227968"/>
                    </a:lnTo>
                    <a:lnTo>
                      <a:pt x="31799" y="218568"/>
                    </a:lnTo>
                    <a:lnTo>
                      <a:pt x="62375" y="218568"/>
                    </a:lnTo>
                    <a:lnTo>
                      <a:pt x="17630" y="192936"/>
                    </a:lnTo>
                    <a:close/>
                  </a:path>
                  <a:path extrusionOk="0" h="507364" w="309879">
                    <a:moveTo>
                      <a:pt x="309142" y="456540"/>
                    </a:moveTo>
                    <a:lnTo>
                      <a:pt x="303013" y="462029"/>
                    </a:lnTo>
                    <a:lnTo>
                      <a:pt x="294792" y="469683"/>
                    </a:lnTo>
                    <a:lnTo>
                      <a:pt x="284491" y="479426"/>
                    </a:lnTo>
                    <a:lnTo>
                      <a:pt x="285830" y="479426"/>
                    </a:lnTo>
                    <a:lnTo>
                      <a:pt x="309537" y="457250"/>
                    </a:lnTo>
                    <a:lnTo>
                      <a:pt x="309142" y="456540"/>
                    </a:lnTo>
                    <a:close/>
                  </a:path>
                  <a:path extrusionOk="0" h="507364" w="309879">
                    <a:moveTo>
                      <a:pt x="62375" y="218568"/>
                    </a:moveTo>
                    <a:lnTo>
                      <a:pt x="31799" y="218568"/>
                    </a:lnTo>
                    <a:lnTo>
                      <a:pt x="182281" y="294298"/>
                    </a:lnTo>
                    <a:lnTo>
                      <a:pt x="200849" y="298667"/>
                    </a:lnTo>
                    <a:lnTo>
                      <a:pt x="204798" y="299784"/>
                    </a:lnTo>
                    <a:lnTo>
                      <a:pt x="211154" y="302438"/>
                    </a:lnTo>
                    <a:lnTo>
                      <a:pt x="218968" y="306468"/>
                    </a:lnTo>
                    <a:lnTo>
                      <a:pt x="225597" y="310150"/>
                    </a:lnTo>
                    <a:lnTo>
                      <a:pt x="228395" y="311760"/>
                    </a:lnTo>
                    <a:lnTo>
                      <a:pt x="215492" y="296025"/>
                    </a:lnTo>
                    <a:lnTo>
                      <a:pt x="212241" y="294958"/>
                    </a:lnTo>
                    <a:lnTo>
                      <a:pt x="206690" y="293591"/>
                    </a:lnTo>
                    <a:lnTo>
                      <a:pt x="185596" y="289154"/>
                    </a:lnTo>
                    <a:lnTo>
                      <a:pt x="62375" y="218568"/>
                    </a:lnTo>
                    <a:close/>
                  </a:path>
                  <a:path extrusionOk="0" h="507364" w="309879">
                    <a:moveTo>
                      <a:pt x="0" y="0"/>
                    </a:moveTo>
                    <a:lnTo>
                      <a:pt x="12698" y="3280"/>
                    </a:lnTo>
                    <a:lnTo>
                      <a:pt x="12775" y="2083"/>
                    </a:lnTo>
                    <a:lnTo>
                      <a:pt x="12945" y="208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9BBB3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866" name="Google Shape;866;p23"/>
              <p:cNvSpPr/>
              <p:nvPr/>
            </p:nvSpPr>
            <p:spPr>
              <a:xfrm>
                <a:off x="5863814" y="5404880"/>
                <a:ext cx="22225" cy="13970"/>
              </a:xfrm>
              <a:custGeom>
                <a:rect b="b" l="l" r="r" t="t"/>
                <a:pathLst>
                  <a:path extrusionOk="0" h="13970" w="22225">
                    <a:moveTo>
                      <a:pt x="11183" y="0"/>
                    </a:moveTo>
                    <a:lnTo>
                      <a:pt x="0" y="1983"/>
                    </a:lnTo>
                    <a:lnTo>
                      <a:pt x="4886" y="4023"/>
                    </a:lnTo>
                    <a:lnTo>
                      <a:pt x="12700" y="8053"/>
                    </a:lnTo>
                    <a:lnTo>
                      <a:pt x="19329" y="11735"/>
                    </a:lnTo>
                    <a:lnTo>
                      <a:pt x="22127" y="13345"/>
                    </a:lnTo>
                    <a:lnTo>
                      <a:pt x="11183" y="0"/>
                    </a:lnTo>
                    <a:close/>
                  </a:path>
                </a:pathLst>
              </a:custGeom>
              <a:solidFill>
                <a:srgbClr val="2B333E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867" name="Google Shape;867;p23"/>
              <p:cNvSpPr/>
              <p:nvPr/>
            </p:nvSpPr>
            <p:spPr>
              <a:xfrm>
                <a:off x="5657535" y="5106460"/>
                <a:ext cx="228600" cy="311785"/>
              </a:xfrm>
              <a:custGeom>
                <a:rect b="b" l="l" r="r" t="t"/>
                <a:pathLst>
                  <a:path extrusionOk="0" h="311785" w="228600">
                    <a:moveTo>
                      <a:pt x="0" y="0"/>
                    </a:moveTo>
                    <a:lnTo>
                      <a:pt x="1364" y="189985"/>
                    </a:lnTo>
                    <a:lnTo>
                      <a:pt x="1460" y="203326"/>
                    </a:lnTo>
                    <a:lnTo>
                      <a:pt x="182307" y="294310"/>
                    </a:lnTo>
                    <a:lnTo>
                      <a:pt x="204571" y="299516"/>
                    </a:lnTo>
                    <a:lnTo>
                      <a:pt x="208140" y="300888"/>
                    </a:lnTo>
                    <a:lnTo>
                      <a:pt x="211482" y="302648"/>
                    </a:lnTo>
                    <a:lnTo>
                      <a:pt x="218980" y="306473"/>
                    </a:lnTo>
                    <a:lnTo>
                      <a:pt x="225559" y="310247"/>
                    </a:lnTo>
                    <a:lnTo>
                      <a:pt x="228391" y="311757"/>
                    </a:lnTo>
                    <a:lnTo>
                      <a:pt x="215503" y="296030"/>
                    </a:lnTo>
                    <a:lnTo>
                      <a:pt x="212252" y="294963"/>
                    </a:lnTo>
                    <a:lnTo>
                      <a:pt x="206701" y="293596"/>
                    </a:lnTo>
                    <a:lnTo>
                      <a:pt x="185607" y="289159"/>
                    </a:lnTo>
                    <a:lnTo>
                      <a:pt x="12481" y="189985"/>
                    </a:lnTo>
                    <a:lnTo>
                      <a:pt x="8102" y="3282"/>
                    </a:lnTo>
                    <a:lnTo>
                      <a:pt x="8077" y="20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CDFCE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868" name="Google Shape;868;p23"/>
              <p:cNvSpPr/>
              <p:nvPr/>
            </p:nvSpPr>
            <p:spPr>
              <a:xfrm>
                <a:off x="5653797" y="5756634"/>
                <a:ext cx="48260" cy="27305"/>
              </a:xfrm>
              <a:custGeom>
                <a:rect b="b" l="l" r="r" t="t"/>
                <a:pathLst>
                  <a:path extrusionOk="0" h="27304" w="48260">
                    <a:moveTo>
                      <a:pt x="46177" y="0"/>
                    </a:moveTo>
                    <a:lnTo>
                      <a:pt x="0" y="24282"/>
                    </a:lnTo>
                    <a:lnTo>
                      <a:pt x="2524" y="27129"/>
                    </a:lnTo>
                    <a:lnTo>
                      <a:pt x="7823" y="23219"/>
                    </a:lnTo>
                    <a:lnTo>
                      <a:pt x="12575" y="19593"/>
                    </a:lnTo>
                    <a:lnTo>
                      <a:pt x="16187" y="16579"/>
                    </a:lnTo>
                    <a:lnTo>
                      <a:pt x="20587" y="12645"/>
                    </a:lnTo>
                    <a:lnTo>
                      <a:pt x="27923" y="8473"/>
                    </a:lnTo>
                    <a:lnTo>
                      <a:pt x="36940" y="5671"/>
                    </a:lnTo>
                    <a:lnTo>
                      <a:pt x="44589" y="4096"/>
                    </a:lnTo>
                    <a:lnTo>
                      <a:pt x="47816" y="3602"/>
                    </a:lnTo>
                    <a:lnTo>
                      <a:pt x="48120" y="3602"/>
                    </a:lnTo>
                    <a:lnTo>
                      <a:pt x="46177" y="0"/>
                    </a:lnTo>
                    <a:close/>
                  </a:path>
                </a:pathLst>
              </a:custGeom>
              <a:solidFill>
                <a:srgbClr val="C3C2C2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869" name="Google Shape;869;p23"/>
              <p:cNvSpPr/>
              <p:nvPr/>
            </p:nvSpPr>
            <p:spPr>
              <a:xfrm>
                <a:off x="5845093" y="5410163"/>
                <a:ext cx="60325" cy="52705"/>
              </a:xfrm>
              <a:custGeom>
                <a:rect b="b" l="l" r="r" t="t"/>
                <a:pathLst>
                  <a:path extrusionOk="0" h="52704" w="60325">
                    <a:moveTo>
                      <a:pt x="0" y="0"/>
                    </a:moveTo>
                    <a:lnTo>
                      <a:pt x="0" y="6515"/>
                    </a:lnTo>
                    <a:lnTo>
                      <a:pt x="60007" y="52184"/>
                    </a:lnTo>
                    <a:lnTo>
                      <a:pt x="60007" y="437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BCACA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pic>
            <p:nvPicPr>
              <p:cNvPr id="870" name="Google Shape;870;p23"/>
              <p:cNvPicPr preferRelativeResize="0"/>
              <p:nvPr/>
            </p:nvPicPr>
            <p:blipFill rotWithShape="1">
              <a:blip r:embed="rId12">
                <a:alphaModFix/>
              </a:blip>
              <a:srcRect b="0" l="0" r="0" t="0"/>
              <a:stretch/>
            </p:blipFill>
            <p:spPr>
              <a:xfrm>
                <a:off x="5734737" y="4903906"/>
                <a:ext cx="103064" cy="8358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871" name="Google Shape;871;p23"/>
            <p:cNvPicPr preferRelativeResize="0"/>
            <p:nvPr/>
          </p:nvPicPr>
          <p:blipFill rotWithShape="1">
            <a:blip r:embed="rId13">
              <a:alphaModFix/>
            </a:blip>
            <a:srcRect b="0" l="0" r="0" t="0"/>
            <a:stretch/>
          </p:blipFill>
          <p:spPr>
            <a:xfrm>
              <a:off x="3500206" y="590814"/>
              <a:ext cx="104838" cy="197140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872" name="Google Shape;872;p23"/>
            <p:cNvGrpSpPr/>
            <p:nvPr/>
          </p:nvGrpSpPr>
          <p:grpSpPr>
            <a:xfrm>
              <a:off x="3018708" y="590814"/>
              <a:ext cx="699952" cy="888307"/>
              <a:chOff x="1414991" y="4756640"/>
              <a:chExt cx="699952" cy="888307"/>
            </a:xfrm>
          </p:grpSpPr>
          <p:sp>
            <p:nvSpPr>
              <p:cNvPr id="873" name="Google Shape;873;p23"/>
              <p:cNvSpPr/>
              <p:nvPr/>
            </p:nvSpPr>
            <p:spPr>
              <a:xfrm>
                <a:off x="1414991" y="5597309"/>
                <a:ext cx="114300" cy="47625"/>
              </a:xfrm>
              <a:custGeom>
                <a:rect b="b" l="l" r="r" t="t"/>
                <a:pathLst>
                  <a:path extrusionOk="0" h="47625" w="114300">
                    <a:moveTo>
                      <a:pt x="92210" y="0"/>
                    </a:moveTo>
                    <a:lnTo>
                      <a:pt x="83509" y="1676"/>
                    </a:lnTo>
                    <a:lnTo>
                      <a:pt x="79804" y="3222"/>
                    </a:lnTo>
                    <a:lnTo>
                      <a:pt x="58189" y="13420"/>
                    </a:lnTo>
                    <a:lnTo>
                      <a:pt x="44090" y="18657"/>
                    </a:lnTo>
                    <a:lnTo>
                      <a:pt x="31303" y="20587"/>
                    </a:lnTo>
                    <a:lnTo>
                      <a:pt x="13624" y="20862"/>
                    </a:lnTo>
                    <a:lnTo>
                      <a:pt x="6376" y="24499"/>
                    </a:lnTo>
                    <a:lnTo>
                      <a:pt x="1682" y="32745"/>
                    </a:lnTo>
                    <a:lnTo>
                      <a:pt x="0" y="41603"/>
                    </a:lnTo>
                    <a:lnTo>
                      <a:pt x="1788" y="47075"/>
                    </a:lnTo>
                    <a:lnTo>
                      <a:pt x="97292" y="47075"/>
                    </a:lnTo>
                    <a:lnTo>
                      <a:pt x="108851" y="40872"/>
                    </a:lnTo>
                    <a:lnTo>
                      <a:pt x="114042" y="35361"/>
                    </a:lnTo>
                    <a:lnTo>
                      <a:pt x="114067" y="27442"/>
                    </a:lnTo>
                    <a:lnTo>
                      <a:pt x="110132" y="14017"/>
                    </a:lnTo>
                    <a:lnTo>
                      <a:pt x="102291" y="2633"/>
                    </a:lnTo>
                    <a:lnTo>
                      <a:pt x="92210" y="0"/>
                    </a:lnTo>
                    <a:close/>
                  </a:path>
                </a:pathLst>
              </a:custGeom>
              <a:solidFill>
                <a:srgbClr val="25150E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874" name="Google Shape;874;p23"/>
              <p:cNvSpPr/>
              <p:nvPr/>
            </p:nvSpPr>
            <p:spPr>
              <a:xfrm>
                <a:off x="1494807" y="5210956"/>
                <a:ext cx="616585" cy="419100"/>
              </a:xfrm>
              <a:custGeom>
                <a:rect b="b" l="l" r="r" t="t"/>
                <a:pathLst>
                  <a:path extrusionOk="0" h="419100" w="616585">
                    <a:moveTo>
                      <a:pt x="176263" y="0"/>
                    </a:moveTo>
                    <a:lnTo>
                      <a:pt x="169687" y="6944"/>
                    </a:lnTo>
                    <a:lnTo>
                      <a:pt x="149134" y="49839"/>
                    </a:lnTo>
                    <a:lnTo>
                      <a:pt x="98080" y="165208"/>
                    </a:lnTo>
                    <a:lnTo>
                      <a:pt x="0" y="389572"/>
                    </a:lnTo>
                    <a:lnTo>
                      <a:pt x="43103" y="418731"/>
                    </a:lnTo>
                    <a:lnTo>
                      <a:pt x="205003" y="111455"/>
                    </a:lnTo>
                    <a:lnTo>
                      <a:pt x="314274" y="139341"/>
                    </a:lnTo>
                    <a:lnTo>
                      <a:pt x="392655" y="158978"/>
                    </a:lnTo>
                    <a:lnTo>
                      <a:pt x="435127" y="168884"/>
                    </a:lnTo>
                    <a:lnTo>
                      <a:pt x="471928" y="171617"/>
                    </a:lnTo>
                    <a:lnTo>
                      <a:pt x="509900" y="170532"/>
                    </a:lnTo>
                    <a:lnTo>
                      <a:pt x="577557" y="161226"/>
                    </a:lnTo>
                    <a:lnTo>
                      <a:pt x="610235" y="126707"/>
                    </a:lnTo>
                    <a:lnTo>
                      <a:pt x="616313" y="74612"/>
                    </a:lnTo>
                    <a:lnTo>
                      <a:pt x="616098" y="47047"/>
                    </a:lnTo>
                    <a:lnTo>
                      <a:pt x="614210" y="3009"/>
                    </a:lnTo>
                    <a:lnTo>
                      <a:pt x="176263" y="0"/>
                    </a:lnTo>
                    <a:close/>
                  </a:path>
                </a:pathLst>
              </a:custGeom>
              <a:solidFill>
                <a:srgbClr val="9C6938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pic>
            <p:nvPicPr>
              <p:cNvPr id="875" name="Google Shape;875;p23"/>
              <p:cNvPicPr preferRelativeResize="0"/>
              <p:nvPr/>
            </p:nvPicPr>
            <p:blipFill rotWithShape="1">
              <a:blip r:embed="rId14">
                <a:alphaModFix/>
              </a:blip>
              <a:srcRect b="0" l="0" r="0" t="0"/>
              <a:stretch/>
            </p:blipFill>
            <p:spPr>
              <a:xfrm>
                <a:off x="1671156" y="5032302"/>
                <a:ext cx="183705" cy="19550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76" name="Google Shape;876;p23"/>
              <p:cNvSpPr/>
              <p:nvPr/>
            </p:nvSpPr>
            <p:spPr>
              <a:xfrm>
                <a:off x="1676530" y="5131884"/>
                <a:ext cx="278130" cy="86360"/>
              </a:xfrm>
              <a:custGeom>
                <a:rect b="b" l="l" r="r" t="t"/>
                <a:pathLst>
                  <a:path extrusionOk="0" h="86360" w="278130">
                    <a:moveTo>
                      <a:pt x="178333" y="0"/>
                    </a:moveTo>
                    <a:lnTo>
                      <a:pt x="0" y="41300"/>
                    </a:lnTo>
                    <a:lnTo>
                      <a:pt x="86487" y="86207"/>
                    </a:lnTo>
                    <a:lnTo>
                      <a:pt x="277571" y="63601"/>
                    </a:lnTo>
                    <a:lnTo>
                      <a:pt x="178333" y="0"/>
                    </a:lnTo>
                    <a:close/>
                  </a:path>
                </a:pathLst>
              </a:custGeom>
              <a:solidFill>
                <a:srgbClr val="AFC2D2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877" name="Google Shape;877;p23"/>
              <p:cNvSpPr/>
              <p:nvPr/>
            </p:nvSpPr>
            <p:spPr>
              <a:xfrm>
                <a:off x="1763006" y="5198102"/>
                <a:ext cx="164465" cy="29845"/>
              </a:xfrm>
              <a:custGeom>
                <a:rect b="b" l="l" r="r" t="t"/>
                <a:pathLst>
                  <a:path extrusionOk="0" h="29845" w="164464">
                    <a:moveTo>
                      <a:pt x="164376" y="0"/>
                    </a:moveTo>
                    <a:lnTo>
                      <a:pt x="0" y="20002"/>
                    </a:lnTo>
                    <a:lnTo>
                      <a:pt x="0" y="29705"/>
                    </a:lnTo>
                    <a:lnTo>
                      <a:pt x="163144" y="9702"/>
                    </a:lnTo>
                    <a:lnTo>
                      <a:pt x="164376" y="0"/>
                    </a:lnTo>
                    <a:close/>
                  </a:path>
                </a:pathLst>
              </a:custGeom>
              <a:solidFill>
                <a:srgbClr val="030303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878" name="Google Shape;878;p23"/>
              <p:cNvSpPr/>
              <p:nvPr/>
            </p:nvSpPr>
            <p:spPr>
              <a:xfrm>
                <a:off x="1684202" y="5043485"/>
                <a:ext cx="165735" cy="113664"/>
              </a:xfrm>
              <a:custGeom>
                <a:rect b="b" l="l" r="r" t="t"/>
                <a:pathLst>
                  <a:path extrusionOk="0" h="113664" w="165735">
                    <a:moveTo>
                      <a:pt x="160997" y="0"/>
                    </a:moveTo>
                    <a:lnTo>
                      <a:pt x="0" y="10134"/>
                    </a:lnTo>
                    <a:lnTo>
                      <a:pt x="4622" y="113118"/>
                    </a:lnTo>
                    <a:lnTo>
                      <a:pt x="165620" y="98513"/>
                    </a:lnTo>
                    <a:lnTo>
                      <a:pt x="160997" y="0"/>
                    </a:lnTo>
                    <a:close/>
                  </a:path>
                </a:pathLst>
              </a:custGeom>
              <a:solidFill>
                <a:srgbClr val="18223B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879" name="Google Shape;879;p23"/>
              <p:cNvSpPr/>
              <p:nvPr/>
            </p:nvSpPr>
            <p:spPr>
              <a:xfrm>
                <a:off x="1746625" y="4855859"/>
                <a:ext cx="368300" cy="440055"/>
              </a:xfrm>
              <a:custGeom>
                <a:rect b="b" l="l" r="r" t="t"/>
                <a:pathLst>
                  <a:path extrusionOk="0" h="440054" w="368300">
                    <a:moveTo>
                      <a:pt x="25704" y="323359"/>
                    </a:moveTo>
                    <a:lnTo>
                      <a:pt x="0" y="327054"/>
                    </a:lnTo>
                    <a:lnTo>
                      <a:pt x="10127" y="344652"/>
                    </a:lnTo>
                    <a:lnTo>
                      <a:pt x="32642" y="383366"/>
                    </a:lnTo>
                    <a:lnTo>
                      <a:pt x="55742" y="422081"/>
                    </a:lnTo>
                    <a:lnTo>
                      <a:pt x="67627" y="439678"/>
                    </a:lnTo>
                    <a:lnTo>
                      <a:pt x="99538" y="357039"/>
                    </a:lnTo>
                    <a:lnTo>
                      <a:pt x="55079" y="357039"/>
                    </a:lnTo>
                    <a:lnTo>
                      <a:pt x="25704" y="323359"/>
                    </a:lnTo>
                    <a:close/>
                  </a:path>
                  <a:path extrusionOk="0" h="440054" w="368300">
                    <a:moveTo>
                      <a:pt x="350394" y="244784"/>
                    </a:moveTo>
                    <a:lnTo>
                      <a:pt x="142925" y="244784"/>
                    </a:lnTo>
                    <a:lnTo>
                      <a:pt x="127111" y="285633"/>
                    </a:lnTo>
                    <a:lnTo>
                      <a:pt x="125679" y="364418"/>
                    </a:lnTo>
                    <a:lnTo>
                      <a:pt x="130019" y="390110"/>
                    </a:lnTo>
                    <a:lnTo>
                      <a:pt x="142906" y="411840"/>
                    </a:lnTo>
                    <a:lnTo>
                      <a:pt x="162623" y="427597"/>
                    </a:lnTo>
                    <a:lnTo>
                      <a:pt x="187451" y="435373"/>
                    </a:lnTo>
                    <a:lnTo>
                      <a:pt x="240020" y="439468"/>
                    </a:lnTo>
                    <a:lnTo>
                      <a:pt x="292636" y="437321"/>
                    </a:lnTo>
                    <a:lnTo>
                      <a:pt x="337827" y="424655"/>
                    </a:lnTo>
                    <a:lnTo>
                      <a:pt x="368122" y="397197"/>
                    </a:lnTo>
                    <a:lnTo>
                      <a:pt x="363195" y="348777"/>
                    </a:lnTo>
                    <a:lnTo>
                      <a:pt x="350394" y="244784"/>
                    </a:lnTo>
                    <a:close/>
                  </a:path>
                  <a:path extrusionOk="0" h="440054" w="368300">
                    <a:moveTo>
                      <a:pt x="211248" y="0"/>
                    </a:moveTo>
                    <a:lnTo>
                      <a:pt x="204285" y="225"/>
                    </a:lnTo>
                    <a:lnTo>
                      <a:pt x="196018" y="3162"/>
                    </a:lnTo>
                    <a:lnTo>
                      <a:pt x="182930" y="9542"/>
                    </a:lnTo>
                    <a:lnTo>
                      <a:pt x="175666" y="28338"/>
                    </a:lnTo>
                    <a:lnTo>
                      <a:pt x="160824" y="35626"/>
                    </a:lnTo>
                    <a:lnTo>
                      <a:pt x="120586" y="64894"/>
                    </a:lnTo>
                    <a:lnTo>
                      <a:pt x="92530" y="91865"/>
                    </a:lnTo>
                    <a:lnTo>
                      <a:pt x="82361" y="147602"/>
                    </a:lnTo>
                    <a:lnTo>
                      <a:pt x="71246" y="234573"/>
                    </a:lnTo>
                    <a:lnTo>
                      <a:pt x="60132" y="320487"/>
                    </a:lnTo>
                    <a:lnTo>
                      <a:pt x="55079" y="357039"/>
                    </a:lnTo>
                    <a:lnTo>
                      <a:pt x="99538" y="357039"/>
                    </a:lnTo>
                    <a:lnTo>
                      <a:pt x="127111" y="285633"/>
                    </a:lnTo>
                    <a:lnTo>
                      <a:pt x="127203" y="280598"/>
                    </a:lnTo>
                    <a:lnTo>
                      <a:pt x="142925" y="244784"/>
                    </a:lnTo>
                    <a:lnTo>
                      <a:pt x="350394" y="244784"/>
                    </a:lnTo>
                    <a:lnTo>
                      <a:pt x="349786" y="239848"/>
                    </a:lnTo>
                    <a:lnTo>
                      <a:pt x="329953" y="124907"/>
                    </a:lnTo>
                    <a:lnTo>
                      <a:pt x="305752" y="58449"/>
                    </a:lnTo>
                    <a:lnTo>
                      <a:pt x="263774" y="31518"/>
                    </a:lnTo>
                    <a:lnTo>
                      <a:pt x="232917" y="19587"/>
                    </a:lnTo>
                    <a:lnTo>
                      <a:pt x="220421" y="1757"/>
                    </a:lnTo>
                    <a:lnTo>
                      <a:pt x="211248" y="0"/>
                    </a:lnTo>
                    <a:close/>
                  </a:path>
                  <a:path extrusionOk="0" h="440054" w="368300">
                    <a:moveTo>
                      <a:pt x="142925" y="244784"/>
                    </a:moveTo>
                    <a:lnTo>
                      <a:pt x="127203" y="280598"/>
                    </a:lnTo>
                    <a:lnTo>
                      <a:pt x="127111" y="285633"/>
                    </a:lnTo>
                    <a:lnTo>
                      <a:pt x="142925" y="24478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880" name="Google Shape;880;p23"/>
              <p:cNvSpPr/>
              <p:nvPr/>
            </p:nvSpPr>
            <p:spPr>
              <a:xfrm>
                <a:off x="1727638" y="5155563"/>
                <a:ext cx="45085" cy="27940"/>
              </a:xfrm>
              <a:custGeom>
                <a:rect b="b" l="l" r="r" t="t"/>
                <a:pathLst>
                  <a:path extrusionOk="0" h="27939" w="45085">
                    <a:moveTo>
                      <a:pt x="28259" y="0"/>
                    </a:moveTo>
                    <a:lnTo>
                      <a:pt x="19053" y="114"/>
                    </a:lnTo>
                    <a:lnTo>
                      <a:pt x="10880" y="689"/>
                    </a:lnTo>
                    <a:lnTo>
                      <a:pt x="7353" y="1034"/>
                    </a:lnTo>
                    <a:lnTo>
                      <a:pt x="0" y="14483"/>
                    </a:lnTo>
                    <a:lnTo>
                      <a:pt x="18986" y="27323"/>
                    </a:lnTo>
                    <a:lnTo>
                      <a:pt x="44691" y="23665"/>
                    </a:lnTo>
                    <a:lnTo>
                      <a:pt x="34886" y="1034"/>
                    </a:lnTo>
                    <a:lnTo>
                      <a:pt x="28259" y="0"/>
                    </a:lnTo>
                    <a:close/>
                  </a:path>
                </a:pathLst>
              </a:custGeom>
              <a:solidFill>
                <a:srgbClr val="CD9654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881" name="Google Shape;881;p23"/>
              <p:cNvSpPr/>
              <p:nvPr/>
            </p:nvSpPr>
            <p:spPr>
              <a:xfrm>
                <a:off x="1605175" y="5592736"/>
                <a:ext cx="110489" cy="43180"/>
              </a:xfrm>
              <a:custGeom>
                <a:rect b="b" l="l" r="r" t="t"/>
                <a:pathLst>
                  <a:path extrusionOk="0" h="43179" w="110489">
                    <a:moveTo>
                      <a:pt x="65900" y="0"/>
                    </a:moveTo>
                    <a:lnTo>
                      <a:pt x="46266" y="9014"/>
                    </a:lnTo>
                    <a:lnTo>
                      <a:pt x="33610" y="13869"/>
                    </a:lnTo>
                    <a:lnTo>
                      <a:pt x="22430" y="16232"/>
                    </a:lnTo>
                    <a:lnTo>
                      <a:pt x="5999" y="17891"/>
                    </a:lnTo>
                    <a:lnTo>
                      <a:pt x="5787" y="17891"/>
                    </a:lnTo>
                    <a:lnTo>
                      <a:pt x="2209" y="18199"/>
                    </a:lnTo>
                    <a:lnTo>
                      <a:pt x="1460" y="27165"/>
                    </a:lnTo>
                    <a:lnTo>
                      <a:pt x="0" y="43040"/>
                    </a:lnTo>
                    <a:lnTo>
                      <a:pt x="12649" y="41617"/>
                    </a:lnTo>
                    <a:lnTo>
                      <a:pt x="100164" y="40411"/>
                    </a:lnTo>
                    <a:lnTo>
                      <a:pt x="106867" y="30007"/>
                    </a:lnTo>
                    <a:lnTo>
                      <a:pt x="109591" y="18199"/>
                    </a:lnTo>
                    <a:lnTo>
                      <a:pt x="109662" y="17891"/>
                    </a:lnTo>
                    <a:lnTo>
                      <a:pt x="110102" y="9014"/>
                    </a:lnTo>
                    <a:lnTo>
                      <a:pt x="110160" y="7846"/>
                    </a:lnTo>
                    <a:lnTo>
                      <a:pt x="109969" y="3657"/>
                    </a:lnTo>
                    <a:lnTo>
                      <a:pt x="65900" y="0"/>
                    </a:lnTo>
                    <a:close/>
                  </a:path>
                </a:pathLst>
              </a:custGeom>
              <a:solidFill>
                <a:srgbClr val="25150E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882" name="Google Shape;882;p23"/>
              <p:cNvSpPr/>
              <p:nvPr/>
            </p:nvSpPr>
            <p:spPr>
              <a:xfrm>
                <a:off x="1671071" y="5274890"/>
                <a:ext cx="106680" cy="321945"/>
              </a:xfrm>
              <a:custGeom>
                <a:rect b="b" l="l" r="r" t="t"/>
                <a:pathLst>
                  <a:path extrusionOk="0" h="321945" w="106680">
                    <a:moveTo>
                      <a:pt x="21678" y="0"/>
                    </a:moveTo>
                    <a:lnTo>
                      <a:pt x="0" y="317842"/>
                    </a:lnTo>
                    <a:lnTo>
                      <a:pt x="44068" y="321513"/>
                    </a:lnTo>
                    <a:lnTo>
                      <a:pt x="106337" y="16129"/>
                    </a:lnTo>
                    <a:lnTo>
                      <a:pt x="21678" y="0"/>
                    </a:lnTo>
                    <a:close/>
                  </a:path>
                </a:pathLst>
              </a:custGeom>
              <a:solidFill>
                <a:srgbClr val="9C6938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pic>
            <p:nvPicPr>
              <p:cNvPr id="883" name="Google Shape;883;p23"/>
              <p:cNvPicPr preferRelativeResize="0"/>
              <p:nvPr/>
            </p:nvPicPr>
            <p:blipFill rotWithShape="1">
              <a:blip r:embed="rId15">
                <a:alphaModFix/>
              </a:blip>
              <a:srcRect b="0" l="0" r="0" t="0"/>
              <a:stretch/>
            </p:blipFill>
            <p:spPr>
              <a:xfrm>
                <a:off x="1920026" y="4756640"/>
                <a:ext cx="69394" cy="127393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84" name="Google Shape;884;p23"/>
              <p:cNvSpPr/>
              <p:nvPr/>
            </p:nvSpPr>
            <p:spPr>
              <a:xfrm>
                <a:off x="1500390" y="5616372"/>
                <a:ext cx="29209" cy="28575"/>
              </a:xfrm>
              <a:custGeom>
                <a:rect b="b" l="l" r="r" t="t"/>
                <a:pathLst>
                  <a:path extrusionOk="0" h="28575" w="29209">
                    <a:moveTo>
                      <a:pt x="17310" y="0"/>
                    </a:moveTo>
                    <a:lnTo>
                      <a:pt x="13046" y="14460"/>
                    </a:lnTo>
                    <a:lnTo>
                      <a:pt x="9821" y="22198"/>
                    </a:lnTo>
                    <a:lnTo>
                      <a:pt x="6014" y="25837"/>
                    </a:lnTo>
                    <a:lnTo>
                      <a:pt x="0" y="28013"/>
                    </a:lnTo>
                    <a:lnTo>
                      <a:pt x="11893" y="28013"/>
                    </a:lnTo>
                    <a:lnTo>
                      <a:pt x="23452" y="21810"/>
                    </a:lnTo>
                    <a:lnTo>
                      <a:pt x="28643" y="16299"/>
                    </a:lnTo>
                    <a:lnTo>
                      <a:pt x="28668" y="8380"/>
                    </a:lnTo>
                    <a:lnTo>
                      <a:pt x="28319" y="7188"/>
                    </a:lnTo>
                    <a:lnTo>
                      <a:pt x="26517" y="7188"/>
                    </a:lnTo>
                    <a:lnTo>
                      <a:pt x="17310" y="0"/>
                    </a:lnTo>
                    <a:close/>
                  </a:path>
                  <a:path extrusionOk="0" h="28575" w="29209">
                    <a:moveTo>
                      <a:pt x="27646" y="4891"/>
                    </a:moveTo>
                    <a:lnTo>
                      <a:pt x="26517" y="7188"/>
                    </a:lnTo>
                    <a:lnTo>
                      <a:pt x="28319" y="7188"/>
                    </a:lnTo>
                    <a:lnTo>
                      <a:pt x="27646" y="4891"/>
                    </a:lnTo>
                    <a:close/>
                  </a:path>
                </a:pathLst>
              </a:custGeom>
              <a:solidFill>
                <a:srgbClr val="25150E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885" name="Google Shape;885;p23"/>
              <p:cNvSpPr/>
              <p:nvPr/>
            </p:nvSpPr>
            <p:spPr>
              <a:xfrm>
                <a:off x="1527393" y="5211081"/>
                <a:ext cx="584200" cy="419100"/>
              </a:xfrm>
              <a:custGeom>
                <a:rect b="b" l="l" r="r" t="t"/>
                <a:pathLst>
                  <a:path extrusionOk="0" h="419100" w="584200">
                    <a:moveTo>
                      <a:pt x="159153" y="87574"/>
                    </a:moveTo>
                    <a:lnTo>
                      <a:pt x="0" y="411490"/>
                    </a:lnTo>
                    <a:lnTo>
                      <a:pt x="10518" y="418605"/>
                    </a:lnTo>
                    <a:lnTo>
                      <a:pt x="172417" y="111329"/>
                    </a:lnTo>
                    <a:lnTo>
                      <a:pt x="229102" y="111329"/>
                    </a:lnTo>
                    <a:lnTo>
                      <a:pt x="159153" y="87574"/>
                    </a:lnTo>
                    <a:close/>
                  </a:path>
                  <a:path extrusionOk="0" h="419100" w="584200">
                    <a:moveTo>
                      <a:pt x="229102" y="111329"/>
                    </a:moveTo>
                    <a:lnTo>
                      <a:pt x="172417" y="111329"/>
                    </a:lnTo>
                    <a:lnTo>
                      <a:pt x="360069" y="158853"/>
                    </a:lnTo>
                    <a:lnTo>
                      <a:pt x="388696" y="165529"/>
                    </a:lnTo>
                    <a:lnTo>
                      <a:pt x="229102" y="111329"/>
                    </a:lnTo>
                    <a:close/>
                  </a:path>
                  <a:path extrusionOk="0" h="419100" w="584200">
                    <a:moveTo>
                      <a:pt x="583666" y="66669"/>
                    </a:moveTo>
                    <a:lnTo>
                      <a:pt x="562188" y="66669"/>
                    </a:lnTo>
                    <a:lnTo>
                      <a:pt x="560119" y="116194"/>
                    </a:lnTo>
                    <a:lnTo>
                      <a:pt x="557405" y="142587"/>
                    </a:lnTo>
                    <a:lnTo>
                      <a:pt x="552220" y="154745"/>
                    </a:lnTo>
                    <a:lnTo>
                      <a:pt x="542731" y="161491"/>
                    </a:lnTo>
                    <a:lnTo>
                      <a:pt x="544972" y="161100"/>
                    </a:lnTo>
                    <a:lnTo>
                      <a:pt x="577649" y="126582"/>
                    </a:lnTo>
                    <a:lnTo>
                      <a:pt x="583727" y="74486"/>
                    </a:lnTo>
                    <a:lnTo>
                      <a:pt x="583666" y="66669"/>
                    </a:lnTo>
                    <a:close/>
                  </a:path>
                  <a:path extrusionOk="0" h="419100" w="584200">
                    <a:moveTo>
                      <a:pt x="548621" y="0"/>
                    </a:moveTo>
                    <a:lnTo>
                      <a:pt x="550574" y="16137"/>
                    </a:lnTo>
                    <a:lnTo>
                      <a:pt x="555863" y="69984"/>
                    </a:lnTo>
                    <a:lnTo>
                      <a:pt x="562188" y="66669"/>
                    </a:lnTo>
                    <a:lnTo>
                      <a:pt x="583666" y="66669"/>
                    </a:lnTo>
                    <a:lnTo>
                      <a:pt x="583512" y="46922"/>
                    </a:lnTo>
                    <a:lnTo>
                      <a:pt x="581624" y="2884"/>
                    </a:lnTo>
                    <a:lnTo>
                      <a:pt x="548621" y="0"/>
                    </a:lnTo>
                    <a:close/>
                  </a:path>
                </a:pathLst>
              </a:custGeom>
              <a:solidFill>
                <a:srgbClr val="9C6938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886" name="Google Shape;886;p23"/>
              <p:cNvSpPr/>
              <p:nvPr/>
            </p:nvSpPr>
            <p:spPr>
              <a:xfrm>
                <a:off x="1939683" y="4855857"/>
                <a:ext cx="175260" cy="425450"/>
              </a:xfrm>
              <a:custGeom>
                <a:rect b="b" l="l" r="r" t="t"/>
                <a:pathLst>
                  <a:path extrusionOk="0" h="425450" w="175260">
                    <a:moveTo>
                      <a:pt x="50489" y="23716"/>
                    </a:moveTo>
                    <a:lnTo>
                      <a:pt x="21613" y="23716"/>
                    </a:lnTo>
                    <a:lnTo>
                      <a:pt x="35178" y="26497"/>
                    </a:lnTo>
                    <a:lnTo>
                      <a:pt x="50402" y="35381"/>
                    </a:lnTo>
                    <a:lnTo>
                      <a:pt x="101589" y="124110"/>
                    </a:lnTo>
                    <a:lnTo>
                      <a:pt x="123666" y="250603"/>
                    </a:lnTo>
                    <a:lnTo>
                      <a:pt x="138284" y="371361"/>
                    </a:lnTo>
                    <a:lnTo>
                      <a:pt x="143510" y="424571"/>
                    </a:lnTo>
                    <a:lnTo>
                      <a:pt x="143545" y="424922"/>
                    </a:lnTo>
                    <a:lnTo>
                      <a:pt x="144790" y="424571"/>
                    </a:lnTo>
                    <a:lnTo>
                      <a:pt x="175032" y="397166"/>
                    </a:lnTo>
                    <a:lnTo>
                      <a:pt x="170113" y="348750"/>
                    </a:lnTo>
                    <a:lnTo>
                      <a:pt x="156717" y="239832"/>
                    </a:lnTo>
                    <a:lnTo>
                      <a:pt x="136890" y="124903"/>
                    </a:lnTo>
                    <a:lnTo>
                      <a:pt x="112675" y="58457"/>
                    </a:lnTo>
                    <a:lnTo>
                      <a:pt x="70691" y="31525"/>
                    </a:lnTo>
                    <a:lnTo>
                      <a:pt x="50489" y="23716"/>
                    </a:lnTo>
                    <a:close/>
                  </a:path>
                  <a:path extrusionOk="0" h="425450" w="175260">
                    <a:moveTo>
                      <a:pt x="18166" y="0"/>
                    </a:moveTo>
                    <a:lnTo>
                      <a:pt x="11210" y="222"/>
                    </a:lnTo>
                    <a:lnTo>
                      <a:pt x="6217" y="2000"/>
                    </a:lnTo>
                    <a:lnTo>
                      <a:pt x="6718" y="3289"/>
                    </a:lnTo>
                    <a:lnTo>
                      <a:pt x="0" y="5524"/>
                    </a:lnTo>
                    <a:lnTo>
                      <a:pt x="2958" y="23716"/>
                    </a:lnTo>
                    <a:lnTo>
                      <a:pt x="3060" y="24346"/>
                    </a:lnTo>
                    <a:lnTo>
                      <a:pt x="21613" y="23716"/>
                    </a:lnTo>
                    <a:lnTo>
                      <a:pt x="50489" y="23716"/>
                    </a:lnTo>
                    <a:lnTo>
                      <a:pt x="39828" y="19595"/>
                    </a:lnTo>
                    <a:lnTo>
                      <a:pt x="27331" y="1764"/>
                    </a:lnTo>
                    <a:lnTo>
                      <a:pt x="18166" y="0"/>
                    </a:lnTo>
                    <a:close/>
                  </a:path>
                </a:pathLst>
              </a:custGeom>
              <a:solidFill>
                <a:srgbClr val="CBCACA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pic>
            <p:nvPicPr>
              <p:cNvPr id="887" name="Google Shape;887;p23"/>
              <p:cNvPicPr preferRelativeResize="0"/>
              <p:nvPr/>
            </p:nvPicPr>
            <p:blipFill rotWithShape="1">
              <a:blip r:embed="rId16">
                <a:alphaModFix/>
              </a:blip>
              <a:srcRect b="0" l="0" r="0" t="0"/>
              <a:stretch/>
            </p:blipFill>
            <p:spPr>
              <a:xfrm>
                <a:off x="1809178" y="5026546"/>
                <a:ext cx="78587" cy="2689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888" name="Google Shape;888;p23"/>
            <p:cNvGrpSpPr/>
            <p:nvPr/>
          </p:nvGrpSpPr>
          <p:grpSpPr>
            <a:xfrm>
              <a:off x="4029637" y="1882160"/>
              <a:ext cx="2694324" cy="2907144"/>
              <a:chOff x="2425920" y="6047986"/>
              <a:chExt cx="2694324" cy="2907144"/>
            </a:xfrm>
          </p:grpSpPr>
          <p:sp>
            <p:nvSpPr>
              <p:cNvPr id="889" name="Google Shape;889;p23"/>
              <p:cNvSpPr/>
              <p:nvPr/>
            </p:nvSpPr>
            <p:spPr>
              <a:xfrm>
                <a:off x="2425920" y="6642460"/>
                <a:ext cx="2694305" cy="2312670"/>
              </a:xfrm>
              <a:custGeom>
                <a:rect b="b" l="l" r="r" t="t"/>
                <a:pathLst>
                  <a:path extrusionOk="0" h="2312670" w="2694304">
                    <a:moveTo>
                      <a:pt x="2020468" y="0"/>
                    </a:moveTo>
                    <a:lnTo>
                      <a:pt x="673506" y="0"/>
                    </a:lnTo>
                    <a:lnTo>
                      <a:pt x="0" y="1156042"/>
                    </a:lnTo>
                    <a:lnTo>
                      <a:pt x="673506" y="2312111"/>
                    </a:lnTo>
                    <a:lnTo>
                      <a:pt x="2020468" y="2312111"/>
                    </a:lnTo>
                    <a:lnTo>
                      <a:pt x="2693962" y="1156042"/>
                    </a:lnTo>
                    <a:lnTo>
                      <a:pt x="2020468" y="0"/>
                    </a:lnTo>
                    <a:close/>
                  </a:path>
                </a:pathLst>
              </a:custGeom>
              <a:solidFill>
                <a:srgbClr val="E2692A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890" name="Google Shape;890;p23"/>
              <p:cNvSpPr/>
              <p:nvPr/>
            </p:nvSpPr>
            <p:spPr>
              <a:xfrm>
                <a:off x="2425939" y="6642476"/>
                <a:ext cx="2694305" cy="1435100"/>
              </a:xfrm>
              <a:custGeom>
                <a:rect b="b" l="l" r="r" t="t"/>
                <a:pathLst>
                  <a:path extrusionOk="0" h="1435100" w="2694304">
                    <a:moveTo>
                      <a:pt x="2020442" y="0"/>
                    </a:moveTo>
                    <a:lnTo>
                      <a:pt x="673468" y="0"/>
                    </a:lnTo>
                    <a:lnTo>
                      <a:pt x="0" y="1156042"/>
                    </a:lnTo>
                    <a:lnTo>
                      <a:pt x="162458" y="1434947"/>
                    </a:lnTo>
                    <a:lnTo>
                      <a:pt x="835126" y="280327"/>
                    </a:lnTo>
                    <a:lnTo>
                      <a:pt x="2182088" y="280327"/>
                    </a:lnTo>
                    <a:lnTo>
                      <a:pt x="2693098" y="1157465"/>
                    </a:lnTo>
                    <a:lnTo>
                      <a:pt x="2693936" y="1156042"/>
                    </a:lnTo>
                    <a:lnTo>
                      <a:pt x="2020442" y="0"/>
                    </a:lnTo>
                    <a:close/>
                  </a:path>
                </a:pathLst>
              </a:custGeom>
              <a:solidFill>
                <a:srgbClr val="E2692A">
                  <a:alpha val="79607"/>
                </a:srgbClr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pic>
            <p:nvPicPr>
              <p:cNvPr id="891" name="Google Shape;891;p23"/>
              <p:cNvPicPr preferRelativeResize="0"/>
              <p:nvPr/>
            </p:nvPicPr>
            <p:blipFill rotWithShape="1">
              <a:blip r:embed="rId17">
                <a:alphaModFix/>
              </a:blip>
              <a:srcRect b="0" l="0" r="0" t="0"/>
              <a:stretch/>
            </p:blipFill>
            <p:spPr>
              <a:xfrm>
                <a:off x="3657584" y="6047986"/>
                <a:ext cx="740956" cy="91472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892" name="Google Shape;892;p23"/>
            <p:cNvGrpSpPr/>
            <p:nvPr/>
          </p:nvGrpSpPr>
          <p:grpSpPr>
            <a:xfrm>
              <a:off x="4029663" y="-807375"/>
              <a:ext cx="2694305" cy="2190612"/>
              <a:chOff x="2425946" y="3358451"/>
              <a:chExt cx="2694305" cy="2190612"/>
            </a:xfrm>
          </p:grpSpPr>
          <p:pic>
            <p:nvPicPr>
              <p:cNvPr id="893" name="Google Shape;893;p23"/>
              <p:cNvPicPr preferRelativeResize="0"/>
              <p:nvPr/>
            </p:nvPicPr>
            <p:blipFill rotWithShape="1">
              <a:blip r:embed="rId18">
                <a:alphaModFix/>
              </a:blip>
              <a:srcRect b="0" l="0" r="0" t="0"/>
              <a:stretch/>
            </p:blipFill>
            <p:spPr>
              <a:xfrm>
                <a:off x="2992847" y="3358451"/>
                <a:ext cx="1520771" cy="93941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94" name="Google Shape;894;p23"/>
              <p:cNvSpPr/>
              <p:nvPr/>
            </p:nvSpPr>
            <p:spPr>
              <a:xfrm>
                <a:off x="2425946" y="4113963"/>
                <a:ext cx="2694305" cy="1435100"/>
              </a:xfrm>
              <a:custGeom>
                <a:rect b="b" l="l" r="r" t="t"/>
                <a:pathLst>
                  <a:path extrusionOk="0" h="1435100" w="2694304">
                    <a:moveTo>
                      <a:pt x="2020468" y="0"/>
                    </a:moveTo>
                    <a:lnTo>
                      <a:pt x="673468" y="0"/>
                    </a:lnTo>
                    <a:lnTo>
                      <a:pt x="0" y="1156068"/>
                    </a:lnTo>
                    <a:lnTo>
                      <a:pt x="162458" y="1434947"/>
                    </a:lnTo>
                    <a:lnTo>
                      <a:pt x="835126" y="280327"/>
                    </a:lnTo>
                    <a:lnTo>
                      <a:pt x="2182088" y="280327"/>
                    </a:lnTo>
                    <a:lnTo>
                      <a:pt x="2693098" y="1157503"/>
                    </a:lnTo>
                    <a:lnTo>
                      <a:pt x="2693936" y="1156068"/>
                    </a:lnTo>
                    <a:lnTo>
                      <a:pt x="2020468" y="0"/>
                    </a:lnTo>
                    <a:close/>
                  </a:path>
                </a:pathLst>
              </a:custGeom>
              <a:solidFill>
                <a:srgbClr val="504E9E">
                  <a:alpha val="79607"/>
                </a:srgbClr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pic>
            <p:nvPicPr>
              <p:cNvPr id="895" name="Google Shape;895;p23"/>
              <p:cNvPicPr preferRelativeResize="0"/>
              <p:nvPr/>
            </p:nvPicPr>
            <p:blipFill rotWithShape="1">
              <a:blip r:embed="rId19">
                <a:alphaModFix/>
              </a:blip>
              <a:srcRect b="0" l="0" r="0" t="0"/>
              <a:stretch/>
            </p:blipFill>
            <p:spPr>
              <a:xfrm>
                <a:off x="3453861" y="4821974"/>
                <a:ext cx="93446" cy="15524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896" name="Google Shape;896;p23"/>
              <p:cNvPicPr preferRelativeResize="0"/>
              <p:nvPr/>
            </p:nvPicPr>
            <p:blipFill rotWithShape="1">
              <a:blip r:embed="rId20">
                <a:alphaModFix/>
              </a:blip>
              <a:srcRect b="0" l="0" r="0" t="0"/>
              <a:stretch/>
            </p:blipFill>
            <p:spPr>
              <a:xfrm>
                <a:off x="3571741" y="4859557"/>
                <a:ext cx="94183" cy="11977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897" name="Google Shape;897;p23"/>
              <p:cNvPicPr preferRelativeResize="0"/>
              <p:nvPr/>
            </p:nvPicPr>
            <p:blipFill rotWithShape="1">
              <a:blip r:embed="rId21">
                <a:alphaModFix/>
              </a:blip>
              <a:srcRect b="0" l="0" r="0" t="0"/>
              <a:stretch/>
            </p:blipFill>
            <p:spPr>
              <a:xfrm>
                <a:off x="3691089" y="4859553"/>
                <a:ext cx="102146" cy="11978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898" name="Google Shape;898;p23"/>
              <p:cNvPicPr preferRelativeResize="0"/>
              <p:nvPr/>
            </p:nvPicPr>
            <p:blipFill rotWithShape="1">
              <a:blip r:embed="rId22">
                <a:alphaModFix/>
              </a:blip>
              <a:srcRect b="0" l="0" r="0" t="0"/>
              <a:stretch/>
            </p:blipFill>
            <p:spPr>
              <a:xfrm>
                <a:off x="3825195" y="4859556"/>
                <a:ext cx="97485" cy="1699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99" name="Google Shape;899;p23"/>
              <p:cNvSpPr/>
              <p:nvPr/>
            </p:nvSpPr>
            <p:spPr>
              <a:xfrm>
                <a:off x="3954640" y="4811992"/>
                <a:ext cx="10795" cy="165735"/>
              </a:xfrm>
              <a:custGeom>
                <a:rect b="b" l="l" r="r" t="t"/>
                <a:pathLst>
                  <a:path extrusionOk="0" h="165735" w="10795">
                    <a:moveTo>
                      <a:pt x="10515" y="0"/>
                    </a:moveTo>
                    <a:lnTo>
                      <a:pt x="0" y="0"/>
                    </a:lnTo>
                    <a:lnTo>
                      <a:pt x="0" y="165226"/>
                    </a:lnTo>
                    <a:lnTo>
                      <a:pt x="10515" y="165226"/>
                    </a:lnTo>
                    <a:lnTo>
                      <a:pt x="1051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pic>
            <p:nvPicPr>
              <p:cNvPr id="900" name="Google Shape;900;p23"/>
              <p:cNvPicPr preferRelativeResize="0"/>
              <p:nvPr/>
            </p:nvPicPr>
            <p:blipFill rotWithShape="1">
              <a:blip r:embed="rId20">
                <a:alphaModFix/>
              </a:blip>
              <a:srcRect b="0" l="0" r="0" t="0"/>
              <a:stretch/>
            </p:blipFill>
            <p:spPr>
              <a:xfrm>
                <a:off x="3997116" y="4859557"/>
                <a:ext cx="94183" cy="11977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901" name="Google Shape;901;p23"/>
              <p:cNvPicPr preferRelativeResize="0"/>
              <p:nvPr/>
            </p:nvPicPr>
            <p:blipFill rotWithShape="1">
              <a:blip r:embed="rId23">
                <a:alphaModFix/>
              </a:blip>
              <a:srcRect b="0" l="0" r="0" t="0"/>
              <a:stretch/>
            </p:blipFill>
            <p:spPr>
              <a:xfrm>
                <a:off x="4173457" y="4819537"/>
                <a:ext cx="137117" cy="15980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902" name="Google Shape;902;p23"/>
              <p:cNvPicPr preferRelativeResize="0"/>
              <p:nvPr/>
            </p:nvPicPr>
            <p:blipFill rotWithShape="1">
              <a:blip r:embed="rId24">
                <a:alphaModFix/>
              </a:blip>
              <a:srcRect b="0" l="0" r="0" t="0"/>
              <a:stretch/>
            </p:blipFill>
            <p:spPr>
              <a:xfrm>
                <a:off x="3113115" y="5080482"/>
                <a:ext cx="1516589" cy="15981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903" name="Google Shape;903;p23"/>
              <p:cNvPicPr preferRelativeResize="0"/>
              <p:nvPr/>
            </p:nvPicPr>
            <p:blipFill rotWithShape="1">
              <a:blip r:embed="rId25">
                <a:alphaModFix/>
              </a:blip>
              <a:srcRect b="0" l="0" r="0" t="0"/>
              <a:stretch/>
            </p:blipFill>
            <p:spPr>
              <a:xfrm>
                <a:off x="3646957" y="5341658"/>
                <a:ext cx="95885" cy="15958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904" name="Google Shape;904;p23"/>
              <p:cNvPicPr preferRelativeResize="0"/>
              <p:nvPr/>
            </p:nvPicPr>
            <p:blipFill rotWithShape="1">
              <a:blip r:embed="rId26">
                <a:alphaModFix/>
              </a:blip>
              <a:srcRect b="0" l="0" r="0" t="0"/>
              <a:stretch/>
            </p:blipFill>
            <p:spPr>
              <a:xfrm>
                <a:off x="3772999" y="5333911"/>
                <a:ext cx="117454" cy="165214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905" name="Google Shape;905;p23"/>
              <p:cNvSpPr/>
              <p:nvPr/>
            </p:nvSpPr>
            <p:spPr>
              <a:xfrm>
                <a:off x="3927398" y="5333911"/>
                <a:ext cx="59690" cy="165735"/>
              </a:xfrm>
              <a:custGeom>
                <a:rect b="b" l="l" r="r" t="t"/>
                <a:pathLst>
                  <a:path extrusionOk="0" h="165735" w="59689">
                    <a:moveTo>
                      <a:pt x="10515" y="0"/>
                    </a:moveTo>
                    <a:lnTo>
                      <a:pt x="0" y="0"/>
                    </a:lnTo>
                    <a:lnTo>
                      <a:pt x="0" y="165214"/>
                    </a:lnTo>
                    <a:lnTo>
                      <a:pt x="10515" y="165214"/>
                    </a:lnTo>
                    <a:lnTo>
                      <a:pt x="10515" y="0"/>
                    </a:lnTo>
                    <a:close/>
                  </a:path>
                  <a:path extrusionOk="0" h="165735" w="59689">
                    <a:moveTo>
                      <a:pt x="59677" y="0"/>
                    </a:moveTo>
                    <a:lnTo>
                      <a:pt x="49161" y="0"/>
                    </a:lnTo>
                    <a:lnTo>
                      <a:pt x="49161" y="165214"/>
                    </a:lnTo>
                    <a:lnTo>
                      <a:pt x="59677" y="165214"/>
                    </a:lnTo>
                    <a:lnTo>
                      <a:pt x="5967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pic>
            <p:nvPicPr>
              <p:cNvPr id="906" name="Google Shape;906;p23"/>
              <p:cNvPicPr preferRelativeResize="0"/>
              <p:nvPr/>
            </p:nvPicPr>
            <p:blipFill rotWithShape="1">
              <a:blip r:embed="rId27">
                <a:alphaModFix/>
              </a:blip>
              <a:srcRect b="0" l="0" r="0" t="0"/>
              <a:stretch/>
            </p:blipFill>
            <p:spPr>
              <a:xfrm>
                <a:off x="4015323" y="5381486"/>
                <a:ext cx="81978" cy="11976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907" name="Google Shape;907;p23"/>
            <p:cNvPicPr preferRelativeResize="0"/>
            <p:nvPr/>
          </p:nvPicPr>
          <p:blipFill rotWithShape="1">
            <a:blip r:embed="rId28">
              <a:alphaModFix/>
            </a:blip>
            <a:srcRect b="0" l="0" r="0" t="0"/>
            <a:stretch/>
          </p:blipFill>
          <p:spPr>
            <a:xfrm>
              <a:off x="2738393" y="2006884"/>
              <a:ext cx="1084569" cy="739378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908" name="Google Shape;908;p23"/>
            <p:cNvGrpSpPr/>
            <p:nvPr/>
          </p:nvGrpSpPr>
          <p:grpSpPr>
            <a:xfrm>
              <a:off x="7086521" y="2110654"/>
              <a:ext cx="1142213" cy="470888"/>
              <a:chOff x="5482804" y="6276480"/>
              <a:chExt cx="1142213" cy="470888"/>
            </a:xfrm>
          </p:grpSpPr>
          <p:pic>
            <p:nvPicPr>
              <p:cNvPr id="909" name="Google Shape;909;p23"/>
              <p:cNvPicPr preferRelativeResize="0"/>
              <p:nvPr/>
            </p:nvPicPr>
            <p:blipFill rotWithShape="1">
              <a:blip r:embed="rId29">
                <a:alphaModFix/>
              </a:blip>
              <a:srcRect b="0" l="0" r="0" t="0"/>
              <a:stretch/>
            </p:blipFill>
            <p:spPr>
              <a:xfrm>
                <a:off x="6442874" y="6276483"/>
                <a:ext cx="137117" cy="15980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910" name="Google Shape;910;p23"/>
              <p:cNvPicPr preferRelativeResize="0"/>
              <p:nvPr/>
            </p:nvPicPr>
            <p:blipFill rotWithShape="1">
              <a:blip r:embed="rId30">
                <a:alphaModFix/>
              </a:blip>
              <a:srcRect b="0" l="0" r="0" t="0"/>
              <a:stretch/>
            </p:blipFill>
            <p:spPr>
              <a:xfrm>
                <a:off x="5482804" y="6276480"/>
                <a:ext cx="1142213" cy="47088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911" name="Google Shape;911;p23"/>
            <p:cNvGrpSpPr/>
            <p:nvPr/>
          </p:nvGrpSpPr>
          <p:grpSpPr>
            <a:xfrm>
              <a:off x="4897564" y="3427554"/>
              <a:ext cx="975941" cy="478433"/>
              <a:chOff x="3293847" y="7593380"/>
              <a:chExt cx="975941" cy="478433"/>
            </a:xfrm>
          </p:grpSpPr>
          <p:sp>
            <p:nvSpPr>
              <p:cNvPr id="912" name="Google Shape;912;p23"/>
              <p:cNvSpPr/>
              <p:nvPr/>
            </p:nvSpPr>
            <p:spPr>
              <a:xfrm>
                <a:off x="3959682" y="7593380"/>
                <a:ext cx="10795" cy="165735"/>
              </a:xfrm>
              <a:custGeom>
                <a:rect b="b" l="l" r="r" t="t"/>
                <a:pathLst>
                  <a:path extrusionOk="0" h="165734" w="10795">
                    <a:moveTo>
                      <a:pt x="10515" y="0"/>
                    </a:moveTo>
                    <a:lnTo>
                      <a:pt x="0" y="0"/>
                    </a:lnTo>
                    <a:lnTo>
                      <a:pt x="0" y="165226"/>
                    </a:lnTo>
                    <a:lnTo>
                      <a:pt x="10515" y="165226"/>
                    </a:lnTo>
                    <a:lnTo>
                      <a:pt x="1051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pic>
            <p:nvPicPr>
              <p:cNvPr id="913" name="Google Shape;913;p23"/>
              <p:cNvPicPr preferRelativeResize="0"/>
              <p:nvPr/>
            </p:nvPicPr>
            <p:blipFill rotWithShape="1">
              <a:blip r:embed="rId31">
                <a:alphaModFix/>
              </a:blip>
              <a:srcRect b="0" l="0" r="0" t="0"/>
              <a:stretch/>
            </p:blipFill>
            <p:spPr>
              <a:xfrm>
                <a:off x="4002164" y="7640968"/>
                <a:ext cx="94183" cy="119761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914" name="Google Shape;914;p23"/>
              <p:cNvPicPr preferRelativeResize="0"/>
              <p:nvPr/>
            </p:nvPicPr>
            <p:blipFill rotWithShape="1">
              <a:blip r:embed="rId32">
                <a:alphaModFix/>
              </a:blip>
              <a:srcRect b="0" l="0" r="0" t="0"/>
              <a:stretch/>
            </p:blipFill>
            <p:spPr>
              <a:xfrm>
                <a:off x="3293847" y="7603379"/>
                <a:ext cx="975941" cy="46843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8" name="Shape 9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" name="Google Shape;919;p24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920" name="Google Shape;920;p24"/>
          <p:cNvSpPr txBox="1"/>
          <p:nvPr/>
        </p:nvSpPr>
        <p:spPr>
          <a:xfrm>
            <a:off x="8732837" y="6373546"/>
            <a:ext cx="2727326" cy="2190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100">
                <a:solidFill>
                  <a:srgbClr val="002244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‹#›</a:t>
            </a:fld>
            <a:endParaRPr sz="1100">
              <a:solidFill>
                <a:srgbClr val="002244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A group of people standing in a circle in a stadium&#10;&#10;AI-generated content may be incorrect." id="921" name="Google Shape;921;p24"/>
          <p:cNvPicPr preferRelativeResize="0"/>
          <p:nvPr/>
        </p:nvPicPr>
        <p:blipFill rotWithShape="1">
          <a:blip r:embed="rId3">
            <a:alphaModFix/>
          </a:blip>
          <a:srcRect b="1685" l="0" r="0" t="0"/>
          <a:stretch/>
        </p:blipFill>
        <p:spPr>
          <a:xfrm>
            <a:off x="2844800" y="-42467"/>
            <a:ext cx="6502400" cy="6392863"/>
          </a:xfrm>
          <a:prstGeom prst="rect">
            <a:avLst/>
          </a:prstGeom>
          <a:noFill/>
          <a:ln>
            <a:noFill/>
          </a:ln>
        </p:spPr>
      </p:pic>
      <p:sp>
        <p:nvSpPr>
          <p:cNvPr id="922" name="Google Shape;922;p24"/>
          <p:cNvSpPr/>
          <p:nvPr/>
        </p:nvSpPr>
        <p:spPr>
          <a:xfrm>
            <a:off x="2844800" y="340012"/>
            <a:ext cx="6502400" cy="59030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23" name="Google Shape;923;p24"/>
          <p:cNvSpPr txBox="1"/>
          <p:nvPr/>
        </p:nvSpPr>
        <p:spPr>
          <a:xfrm>
            <a:off x="2455878" y="470560"/>
            <a:ext cx="7280243" cy="32921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200">
                <a:solidFill>
                  <a:srgbClr val="0090DD"/>
                </a:solidFill>
                <a:latin typeface="Aleo"/>
                <a:ea typeface="Aleo"/>
                <a:cs typeface="Aleo"/>
                <a:sym typeface="Aleo"/>
              </a:rPr>
              <a:t>One Informa </a:t>
            </a:r>
            <a:r>
              <a:rPr b="1" lang="en-GB" sz="2200">
                <a:solidFill>
                  <a:schemeClr val="dk2"/>
                </a:solidFill>
                <a:latin typeface="Aleo"/>
                <a:ea typeface="Aleo"/>
                <a:cs typeface="Aleo"/>
                <a:sym typeface="Aleo"/>
              </a:rPr>
              <a:t>– Power of Us in Action !</a:t>
            </a:r>
            <a:endParaRPr/>
          </a:p>
        </p:txBody>
      </p:sp>
      <p:pic>
        <p:nvPicPr>
          <p:cNvPr descr="A white speech bubble on a black background&#10;&#10;AI-generated content may be incorrect." id="924" name="Google Shape;924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flipH="1">
            <a:off x="1319513" y="1199329"/>
            <a:ext cx="2905245" cy="251788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white speech bubble on a black background&#10;&#10;AI-generated content may be incorrect." id="925" name="Google Shape;925;p2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flipH="1">
            <a:off x="8149702" y="1434068"/>
            <a:ext cx="2591603" cy="259160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blue and white logo&#10;&#10;AI-generated content may be incorrect." id="926" name="Google Shape;926;p2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015847" y="2230526"/>
            <a:ext cx="2260283" cy="621282"/>
          </a:xfrm>
          <a:prstGeom prst="rect">
            <a:avLst/>
          </a:prstGeom>
          <a:noFill/>
          <a:ln>
            <a:noFill/>
          </a:ln>
        </p:spPr>
      </p:pic>
      <p:pic>
        <p:nvPicPr>
          <p:cNvPr id="927" name="Google Shape;927;p2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816661" y="1393834"/>
            <a:ext cx="2070100" cy="158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28" name="Google Shape;928;p2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8503210" y="1810917"/>
            <a:ext cx="2006600" cy="1460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3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74" name="Google Shape;374;p3"/>
          <p:cNvSpPr txBox="1"/>
          <p:nvPr/>
        </p:nvSpPr>
        <p:spPr>
          <a:xfrm>
            <a:off x="8732837" y="6373546"/>
            <a:ext cx="2727326" cy="2190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GB" sz="1100" u="none" cap="none" strike="noStrike">
                <a:solidFill>
                  <a:srgbClr val="002244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‹#›</a:t>
            </a:fld>
            <a:endParaRPr b="0" i="0" sz="1100" u="none" cap="none" strike="noStrike">
              <a:solidFill>
                <a:srgbClr val="002244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A group of people looking at a tunnel&#10;&#10;AI-generated content may be incorrect." id="375" name="Google Shape;375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white speech bubble on a black background&#10;&#10;AI-generated content may be incorrect." id="376" name="Google Shape;376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flipH="1">
            <a:off x="3854368" y="2912511"/>
            <a:ext cx="2407535" cy="2086531"/>
          </a:xfrm>
          <a:prstGeom prst="rect">
            <a:avLst/>
          </a:prstGeom>
          <a:noFill/>
          <a:ln>
            <a:noFill/>
          </a:ln>
        </p:spPr>
      </p:pic>
      <p:sp>
        <p:nvSpPr>
          <p:cNvPr id="377" name="Google Shape;377;p3"/>
          <p:cNvSpPr txBox="1"/>
          <p:nvPr/>
        </p:nvSpPr>
        <p:spPr>
          <a:xfrm>
            <a:off x="4328932" y="3159889"/>
            <a:ext cx="1662896" cy="9954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1600" u="none" cap="none" strike="noStrike">
                <a:solidFill>
                  <a:schemeClr val="dk2"/>
                </a:solidFill>
                <a:latin typeface="Radley"/>
                <a:ea typeface="Radley"/>
                <a:cs typeface="Radley"/>
                <a:sym typeface="Radley"/>
              </a:rPr>
              <a:t>Let’s explore the trade routes to exchange goods and knowledge…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4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83" name="Google Shape;383;p4"/>
          <p:cNvSpPr txBox="1"/>
          <p:nvPr/>
        </p:nvSpPr>
        <p:spPr>
          <a:xfrm>
            <a:off x="8732837" y="6373546"/>
            <a:ext cx="2727326" cy="2190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GB" sz="1100" u="none" cap="none" strike="noStrike">
                <a:solidFill>
                  <a:srgbClr val="002244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‹#›</a:t>
            </a:fld>
            <a:endParaRPr b="0" i="0" sz="1100" u="none" cap="none" strike="noStrike">
              <a:solidFill>
                <a:srgbClr val="002244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grpSp>
        <p:nvGrpSpPr>
          <p:cNvPr id="384" name="Google Shape;384;p4"/>
          <p:cNvGrpSpPr/>
          <p:nvPr/>
        </p:nvGrpSpPr>
        <p:grpSpPr>
          <a:xfrm>
            <a:off x="3177348" y="0"/>
            <a:ext cx="5758624" cy="6857598"/>
            <a:chOff x="417191" y="411303"/>
            <a:chExt cx="6941808" cy="8266581"/>
          </a:xfrm>
        </p:grpSpPr>
        <p:pic>
          <p:nvPicPr>
            <p:cNvPr id="385" name="Google Shape;385;p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17191" y="411303"/>
              <a:ext cx="4616096" cy="41215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6" name="Google Shape;386;p4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5062727" y="411303"/>
              <a:ext cx="2296272" cy="41215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7" name="Google Shape;387;p4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417191" y="4562258"/>
              <a:ext cx="2290384" cy="41156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8" name="Google Shape;388;p4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2737015" y="4562258"/>
              <a:ext cx="4621984" cy="4115626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descr="A black background with a black square&#10;&#10;AI-generated content may be incorrect." id="389" name="Google Shape;389;p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8960394" y="2569581"/>
            <a:ext cx="3122522" cy="235126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white speech bubble on a black background&#10;&#10;AI-generated content may be incorrect." id="390" name="Google Shape;390;p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19760" y="1354252"/>
            <a:ext cx="3056103" cy="3056103"/>
          </a:xfrm>
          <a:prstGeom prst="rect">
            <a:avLst/>
          </a:prstGeom>
          <a:noFill/>
          <a:ln>
            <a:noFill/>
          </a:ln>
        </p:spPr>
      </p:pic>
      <p:sp>
        <p:nvSpPr>
          <p:cNvPr id="391" name="Google Shape;391;p4"/>
          <p:cNvSpPr txBox="1"/>
          <p:nvPr/>
        </p:nvSpPr>
        <p:spPr>
          <a:xfrm>
            <a:off x="671332" y="1709515"/>
            <a:ext cx="2673752" cy="17050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1800" u="none" cap="none" strike="noStrike">
                <a:solidFill>
                  <a:schemeClr val="dk2"/>
                </a:solidFill>
                <a:latin typeface="Radley"/>
                <a:ea typeface="Radley"/>
                <a:cs typeface="Radley"/>
                <a:sym typeface="Radley"/>
              </a:rPr>
              <a:t>We need to rebuild the economies through promotion at trade fairs to showcase local industries and attracting foreign investment!</a:t>
            </a:r>
            <a:endParaRPr/>
          </a:p>
        </p:txBody>
      </p:sp>
      <p:sp>
        <p:nvSpPr>
          <p:cNvPr id="392" name="Google Shape;392;p4"/>
          <p:cNvSpPr txBox="1"/>
          <p:nvPr/>
        </p:nvSpPr>
        <p:spPr>
          <a:xfrm>
            <a:off x="9736240" y="2939969"/>
            <a:ext cx="2117025" cy="17050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1800" u="none" cap="none" strike="noStrike">
                <a:solidFill>
                  <a:schemeClr val="dk2"/>
                </a:solidFill>
                <a:latin typeface="Radley"/>
                <a:ea typeface="Radley"/>
                <a:cs typeface="Radley"/>
                <a:sym typeface="Radley"/>
              </a:rPr>
              <a:t>More venues are available to grow the business events in Asia and global hubs to emerge…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5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99" name="Google Shape;399;p5"/>
          <p:cNvSpPr txBox="1"/>
          <p:nvPr/>
        </p:nvSpPr>
        <p:spPr>
          <a:xfrm>
            <a:off x="360363" y="288000"/>
            <a:ext cx="11472836" cy="40139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65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Aleo"/>
              <a:buNone/>
            </a:pPr>
            <a:r>
              <a:rPr b="0" i="0" lang="en-GB" sz="2500" u="none" cap="none" strike="noStrike">
                <a:solidFill>
                  <a:schemeClr val="dk2"/>
                </a:solidFill>
                <a:latin typeface="Aleo"/>
                <a:ea typeface="Aleo"/>
                <a:cs typeface="Aleo"/>
                <a:sym typeface="Aleo"/>
              </a:rPr>
              <a:t>Business Events by Type</a:t>
            </a:r>
            <a:endParaRPr/>
          </a:p>
        </p:txBody>
      </p:sp>
      <p:pic>
        <p:nvPicPr>
          <p:cNvPr descr="A screenshot of a computer&#10;&#10;AI-generated content may be incorrect." id="400" name="Google Shape;400;p5"/>
          <p:cNvPicPr preferRelativeResize="0"/>
          <p:nvPr/>
        </p:nvPicPr>
        <p:blipFill rotWithShape="1">
          <a:blip r:embed="rId3">
            <a:alphaModFix/>
          </a:blip>
          <a:srcRect b="22908" l="15289" r="41996" t="42581"/>
          <a:stretch/>
        </p:blipFill>
        <p:spPr>
          <a:xfrm>
            <a:off x="1378633" y="985217"/>
            <a:ext cx="9692181" cy="50925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6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07" name="Google Shape;407;p6"/>
          <p:cNvSpPr txBox="1"/>
          <p:nvPr>
            <p:ph type="title"/>
          </p:nvPr>
        </p:nvSpPr>
        <p:spPr>
          <a:xfrm>
            <a:off x="360363" y="288000"/>
            <a:ext cx="11472836" cy="41678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650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Aleo"/>
              <a:buNone/>
            </a:pPr>
            <a:r>
              <a:rPr b="0" lang="en-GB" sz="2500">
                <a:latin typeface="Aleo"/>
                <a:ea typeface="Aleo"/>
                <a:cs typeface="Aleo"/>
                <a:sym typeface="Aleo"/>
              </a:rPr>
              <a:t>Conventions / Exhibitions</a:t>
            </a:r>
            <a:endParaRPr b="0" sz="2500">
              <a:latin typeface="Aleo"/>
              <a:ea typeface="Aleo"/>
              <a:cs typeface="Aleo"/>
              <a:sym typeface="Aleo"/>
            </a:endParaRPr>
          </a:p>
        </p:txBody>
      </p:sp>
      <p:grpSp>
        <p:nvGrpSpPr>
          <p:cNvPr id="408" name="Google Shape;408;p6"/>
          <p:cNvGrpSpPr/>
          <p:nvPr/>
        </p:nvGrpSpPr>
        <p:grpSpPr>
          <a:xfrm>
            <a:off x="338137" y="443406"/>
            <a:ext cx="11437621" cy="5740970"/>
            <a:chOff x="338137" y="443406"/>
            <a:chExt cx="11437621" cy="5740970"/>
          </a:xfrm>
        </p:grpSpPr>
        <p:grpSp>
          <p:nvGrpSpPr>
            <p:cNvPr id="409" name="Google Shape;409;p6"/>
            <p:cNvGrpSpPr/>
            <p:nvPr/>
          </p:nvGrpSpPr>
          <p:grpSpPr>
            <a:xfrm>
              <a:off x="3393809" y="1071625"/>
              <a:ext cx="5106670" cy="3869130"/>
              <a:chOff x="3393809" y="1071625"/>
              <a:chExt cx="5106670" cy="3869130"/>
            </a:xfrm>
          </p:grpSpPr>
          <p:sp>
            <p:nvSpPr>
              <p:cNvPr id="410" name="Google Shape;410;p6"/>
              <p:cNvSpPr/>
              <p:nvPr/>
            </p:nvSpPr>
            <p:spPr>
              <a:xfrm>
                <a:off x="3393809" y="2036900"/>
                <a:ext cx="5106670" cy="2903855"/>
              </a:xfrm>
              <a:custGeom>
                <a:rect b="b" l="l" r="r" t="t"/>
                <a:pathLst>
                  <a:path extrusionOk="0" h="2903854" w="5106670">
                    <a:moveTo>
                      <a:pt x="1465261" y="2870200"/>
                    </a:moveTo>
                    <a:lnTo>
                      <a:pt x="1400795" y="2870200"/>
                    </a:lnTo>
                    <a:lnTo>
                      <a:pt x="1402795" y="2882900"/>
                    </a:lnTo>
                    <a:lnTo>
                      <a:pt x="1466963" y="2882900"/>
                    </a:lnTo>
                    <a:lnTo>
                      <a:pt x="1465261" y="2870200"/>
                    </a:lnTo>
                    <a:close/>
                  </a:path>
                  <a:path extrusionOk="0" h="2903854" w="5106670">
                    <a:moveTo>
                      <a:pt x="1500593" y="2870200"/>
                    </a:moveTo>
                    <a:lnTo>
                      <a:pt x="1486860" y="2870200"/>
                    </a:lnTo>
                    <a:lnTo>
                      <a:pt x="1486060" y="2882900"/>
                    </a:lnTo>
                    <a:lnTo>
                      <a:pt x="1499793" y="2882900"/>
                    </a:lnTo>
                    <a:lnTo>
                      <a:pt x="1500593" y="2870200"/>
                    </a:lnTo>
                    <a:close/>
                  </a:path>
                  <a:path extrusionOk="0" h="2903854" w="5106670">
                    <a:moveTo>
                      <a:pt x="1903985" y="2870200"/>
                    </a:moveTo>
                    <a:lnTo>
                      <a:pt x="1875253" y="2870200"/>
                    </a:lnTo>
                    <a:lnTo>
                      <a:pt x="1884364" y="2882900"/>
                    </a:lnTo>
                    <a:lnTo>
                      <a:pt x="1899187" y="2882900"/>
                    </a:lnTo>
                    <a:lnTo>
                      <a:pt x="1903985" y="2870200"/>
                    </a:lnTo>
                    <a:close/>
                  </a:path>
                  <a:path extrusionOk="0" h="2903854" w="5106670">
                    <a:moveTo>
                      <a:pt x="1428462" y="2832100"/>
                    </a:moveTo>
                    <a:lnTo>
                      <a:pt x="1424128" y="2832100"/>
                    </a:lnTo>
                    <a:lnTo>
                      <a:pt x="1423395" y="2844800"/>
                    </a:lnTo>
                    <a:lnTo>
                      <a:pt x="1423862" y="2870200"/>
                    </a:lnTo>
                    <a:lnTo>
                      <a:pt x="1460209" y="2870200"/>
                    </a:lnTo>
                    <a:lnTo>
                      <a:pt x="1451794" y="2857500"/>
                    </a:lnTo>
                    <a:lnTo>
                      <a:pt x="1443564" y="2844800"/>
                    </a:lnTo>
                    <a:lnTo>
                      <a:pt x="1432079" y="2844800"/>
                    </a:lnTo>
                    <a:lnTo>
                      <a:pt x="1428462" y="2832100"/>
                    </a:lnTo>
                    <a:close/>
                  </a:path>
                  <a:path extrusionOk="0" h="2903854" w="5106670">
                    <a:moveTo>
                      <a:pt x="1896386" y="2857500"/>
                    </a:moveTo>
                    <a:lnTo>
                      <a:pt x="1866986" y="2857500"/>
                    </a:lnTo>
                    <a:lnTo>
                      <a:pt x="1868453" y="2870200"/>
                    </a:lnTo>
                    <a:lnTo>
                      <a:pt x="1902960" y="2870200"/>
                    </a:lnTo>
                    <a:lnTo>
                      <a:pt x="1896386" y="2857500"/>
                    </a:lnTo>
                    <a:close/>
                  </a:path>
                  <a:path extrusionOk="0" h="2903854" w="5106670">
                    <a:moveTo>
                      <a:pt x="1379063" y="2844800"/>
                    </a:moveTo>
                    <a:lnTo>
                      <a:pt x="1371263" y="2844800"/>
                    </a:lnTo>
                    <a:lnTo>
                      <a:pt x="1369663" y="2857500"/>
                    </a:lnTo>
                    <a:lnTo>
                      <a:pt x="1379263" y="2857500"/>
                    </a:lnTo>
                    <a:lnTo>
                      <a:pt x="1379063" y="2844800"/>
                    </a:lnTo>
                    <a:close/>
                  </a:path>
                  <a:path extrusionOk="0" h="2903854" w="5106670">
                    <a:moveTo>
                      <a:pt x="1369796" y="2832100"/>
                    </a:moveTo>
                    <a:lnTo>
                      <a:pt x="1352730" y="2832100"/>
                    </a:lnTo>
                    <a:lnTo>
                      <a:pt x="1360863" y="2844800"/>
                    </a:lnTo>
                    <a:lnTo>
                      <a:pt x="1370663" y="2844800"/>
                    </a:lnTo>
                    <a:lnTo>
                      <a:pt x="1369796" y="2832100"/>
                    </a:lnTo>
                    <a:close/>
                  </a:path>
                  <a:path extrusionOk="0" h="2903854" w="5106670">
                    <a:moveTo>
                      <a:pt x="1411995" y="2819400"/>
                    </a:moveTo>
                    <a:lnTo>
                      <a:pt x="1382621" y="2819400"/>
                    </a:lnTo>
                    <a:lnTo>
                      <a:pt x="1392886" y="2832100"/>
                    </a:lnTo>
                    <a:lnTo>
                      <a:pt x="1395596" y="2844800"/>
                    </a:lnTo>
                    <a:lnTo>
                      <a:pt x="1402786" y="2844800"/>
                    </a:lnTo>
                    <a:lnTo>
                      <a:pt x="1408395" y="2832100"/>
                    </a:lnTo>
                    <a:lnTo>
                      <a:pt x="1411995" y="2819400"/>
                    </a:lnTo>
                    <a:close/>
                  </a:path>
                  <a:path extrusionOk="0" h="2903854" w="5106670">
                    <a:moveTo>
                      <a:pt x="3458021" y="2832100"/>
                    </a:moveTo>
                    <a:lnTo>
                      <a:pt x="3447555" y="2832100"/>
                    </a:lnTo>
                    <a:lnTo>
                      <a:pt x="3446688" y="2844800"/>
                    </a:lnTo>
                    <a:lnTo>
                      <a:pt x="3461288" y="2844800"/>
                    </a:lnTo>
                    <a:lnTo>
                      <a:pt x="3458021" y="2832100"/>
                    </a:lnTo>
                    <a:close/>
                  </a:path>
                  <a:path extrusionOk="0" h="2903854" w="5106670">
                    <a:moveTo>
                      <a:pt x="1580725" y="2819400"/>
                    </a:moveTo>
                    <a:lnTo>
                      <a:pt x="1566992" y="2819400"/>
                    </a:lnTo>
                    <a:lnTo>
                      <a:pt x="1570725" y="2832100"/>
                    </a:lnTo>
                    <a:lnTo>
                      <a:pt x="1574725" y="2832100"/>
                    </a:lnTo>
                    <a:lnTo>
                      <a:pt x="1580725" y="2819400"/>
                    </a:lnTo>
                    <a:close/>
                  </a:path>
                  <a:path extrusionOk="0" h="2903854" w="5106670">
                    <a:moveTo>
                      <a:pt x="1427764" y="2794000"/>
                    </a:moveTo>
                    <a:lnTo>
                      <a:pt x="1358394" y="2794000"/>
                    </a:lnTo>
                    <a:lnTo>
                      <a:pt x="1355996" y="2806700"/>
                    </a:lnTo>
                    <a:lnTo>
                      <a:pt x="1357796" y="2806700"/>
                    </a:lnTo>
                    <a:lnTo>
                      <a:pt x="1369393" y="2819400"/>
                    </a:lnTo>
                    <a:lnTo>
                      <a:pt x="1424128" y="2819400"/>
                    </a:lnTo>
                    <a:lnTo>
                      <a:pt x="1426862" y="2806700"/>
                    </a:lnTo>
                    <a:lnTo>
                      <a:pt x="1427764" y="2794000"/>
                    </a:lnTo>
                    <a:close/>
                  </a:path>
                  <a:path extrusionOk="0" h="2903854" w="5106670">
                    <a:moveTo>
                      <a:pt x="1563526" y="2806700"/>
                    </a:moveTo>
                    <a:lnTo>
                      <a:pt x="1540859" y="2806700"/>
                    </a:lnTo>
                    <a:lnTo>
                      <a:pt x="1545193" y="2819400"/>
                    </a:lnTo>
                    <a:lnTo>
                      <a:pt x="1557659" y="2819400"/>
                    </a:lnTo>
                    <a:lnTo>
                      <a:pt x="1563526" y="2806700"/>
                    </a:lnTo>
                    <a:close/>
                  </a:path>
                  <a:path extrusionOk="0" h="2903854" w="5106670">
                    <a:moveTo>
                      <a:pt x="1579725" y="2806700"/>
                    </a:moveTo>
                    <a:lnTo>
                      <a:pt x="1574725" y="2806700"/>
                    </a:lnTo>
                    <a:lnTo>
                      <a:pt x="1571392" y="2819400"/>
                    </a:lnTo>
                    <a:lnTo>
                      <a:pt x="1578392" y="2819400"/>
                    </a:lnTo>
                    <a:lnTo>
                      <a:pt x="1579725" y="2806700"/>
                    </a:lnTo>
                    <a:close/>
                  </a:path>
                  <a:path extrusionOk="0" h="2903854" w="5106670">
                    <a:moveTo>
                      <a:pt x="1584125" y="2794000"/>
                    </a:moveTo>
                    <a:lnTo>
                      <a:pt x="1573659" y="2794000"/>
                    </a:lnTo>
                    <a:lnTo>
                      <a:pt x="1572592" y="2806700"/>
                    </a:lnTo>
                    <a:lnTo>
                      <a:pt x="1587392" y="2806700"/>
                    </a:lnTo>
                    <a:lnTo>
                      <a:pt x="1584125" y="2794000"/>
                    </a:lnTo>
                    <a:close/>
                  </a:path>
                  <a:path extrusionOk="0" h="2903854" w="5106670">
                    <a:moveTo>
                      <a:pt x="1346996" y="2781300"/>
                    </a:moveTo>
                    <a:lnTo>
                      <a:pt x="1336530" y="2781300"/>
                    </a:lnTo>
                    <a:lnTo>
                      <a:pt x="1335663" y="2794000"/>
                    </a:lnTo>
                    <a:lnTo>
                      <a:pt x="1350263" y="2794000"/>
                    </a:lnTo>
                    <a:lnTo>
                      <a:pt x="1346996" y="2781300"/>
                    </a:lnTo>
                    <a:close/>
                  </a:path>
                  <a:path extrusionOk="0" h="2903854" w="5106670">
                    <a:moveTo>
                      <a:pt x="1455708" y="2743200"/>
                    </a:moveTo>
                    <a:lnTo>
                      <a:pt x="1360863" y="2743200"/>
                    </a:lnTo>
                    <a:lnTo>
                      <a:pt x="1360157" y="2755900"/>
                    </a:lnTo>
                    <a:lnTo>
                      <a:pt x="1360663" y="2768600"/>
                    </a:lnTo>
                    <a:lnTo>
                      <a:pt x="1360890" y="2781300"/>
                    </a:lnTo>
                    <a:lnTo>
                      <a:pt x="1360080" y="2794000"/>
                    </a:lnTo>
                    <a:lnTo>
                      <a:pt x="1430228" y="2794000"/>
                    </a:lnTo>
                    <a:lnTo>
                      <a:pt x="1433893" y="2781300"/>
                    </a:lnTo>
                    <a:lnTo>
                      <a:pt x="1438395" y="2781300"/>
                    </a:lnTo>
                    <a:lnTo>
                      <a:pt x="1444795" y="2768600"/>
                    </a:lnTo>
                    <a:lnTo>
                      <a:pt x="1447261" y="2768600"/>
                    </a:lnTo>
                    <a:lnTo>
                      <a:pt x="1447602" y="2755900"/>
                    </a:lnTo>
                    <a:lnTo>
                      <a:pt x="1450586" y="2755900"/>
                    </a:lnTo>
                    <a:lnTo>
                      <a:pt x="1455708" y="2743200"/>
                    </a:lnTo>
                    <a:close/>
                  </a:path>
                  <a:path extrusionOk="0" h="2903854" w="5106670">
                    <a:moveTo>
                      <a:pt x="4766529" y="2768600"/>
                    </a:moveTo>
                    <a:lnTo>
                      <a:pt x="4754596" y="2768600"/>
                    </a:lnTo>
                    <a:lnTo>
                      <a:pt x="4753796" y="2781300"/>
                    </a:lnTo>
                    <a:lnTo>
                      <a:pt x="4768329" y="2781300"/>
                    </a:lnTo>
                    <a:lnTo>
                      <a:pt x="4766529" y="2768600"/>
                    </a:lnTo>
                    <a:close/>
                  </a:path>
                  <a:path extrusionOk="0" h="2903854" w="5106670">
                    <a:moveTo>
                      <a:pt x="1350263" y="2755900"/>
                    </a:moveTo>
                    <a:lnTo>
                      <a:pt x="1335663" y="2755900"/>
                    </a:lnTo>
                    <a:lnTo>
                      <a:pt x="1339397" y="2768600"/>
                    </a:lnTo>
                    <a:lnTo>
                      <a:pt x="1349396" y="2768600"/>
                    </a:lnTo>
                    <a:lnTo>
                      <a:pt x="1350263" y="2755900"/>
                    </a:lnTo>
                    <a:close/>
                  </a:path>
                  <a:path extrusionOk="0" h="2903854" w="5106670">
                    <a:moveTo>
                      <a:pt x="3410622" y="2755900"/>
                    </a:moveTo>
                    <a:lnTo>
                      <a:pt x="3387689" y="2755900"/>
                    </a:lnTo>
                    <a:lnTo>
                      <a:pt x="3393719" y="2768600"/>
                    </a:lnTo>
                    <a:lnTo>
                      <a:pt x="3404480" y="2768600"/>
                    </a:lnTo>
                    <a:lnTo>
                      <a:pt x="3410622" y="2755900"/>
                    </a:lnTo>
                    <a:close/>
                  </a:path>
                  <a:path extrusionOk="0" h="2903854" w="5106670">
                    <a:moveTo>
                      <a:pt x="3401689" y="2743200"/>
                    </a:moveTo>
                    <a:lnTo>
                      <a:pt x="3383306" y="2743200"/>
                    </a:lnTo>
                    <a:lnTo>
                      <a:pt x="3383867" y="2755900"/>
                    </a:lnTo>
                    <a:lnTo>
                      <a:pt x="3405756" y="2755900"/>
                    </a:lnTo>
                    <a:lnTo>
                      <a:pt x="3401689" y="2743200"/>
                    </a:lnTo>
                    <a:close/>
                  </a:path>
                  <a:path extrusionOk="0" h="2903854" w="5106670">
                    <a:moveTo>
                      <a:pt x="3415422" y="2743200"/>
                    </a:moveTo>
                    <a:lnTo>
                      <a:pt x="3409889" y="2755900"/>
                    </a:lnTo>
                    <a:lnTo>
                      <a:pt x="3416222" y="2755900"/>
                    </a:lnTo>
                    <a:lnTo>
                      <a:pt x="3415422" y="2743200"/>
                    </a:lnTo>
                    <a:close/>
                  </a:path>
                  <a:path extrusionOk="0" h="2903854" w="5106670">
                    <a:moveTo>
                      <a:pt x="1349396" y="2730500"/>
                    </a:moveTo>
                    <a:lnTo>
                      <a:pt x="1339397" y="2730500"/>
                    </a:lnTo>
                    <a:lnTo>
                      <a:pt x="1343397" y="2743200"/>
                    </a:lnTo>
                    <a:lnTo>
                      <a:pt x="1349396" y="2730500"/>
                    </a:lnTo>
                    <a:close/>
                  </a:path>
                  <a:path extrusionOk="0" h="2903854" w="5106670">
                    <a:moveTo>
                      <a:pt x="1482127" y="2578100"/>
                    </a:moveTo>
                    <a:lnTo>
                      <a:pt x="1363896" y="2578100"/>
                    </a:lnTo>
                    <a:lnTo>
                      <a:pt x="1364948" y="2590800"/>
                    </a:lnTo>
                    <a:lnTo>
                      <a:pt x="1368063" y="2603500"/>
                    </a:lnTo>
                    <a:lnTo>
                      <a:pt x="1372450" y="2616200"/>
                    </a:lnTo>
                    <a:lnTo>
                      <a:pt x="1373063" y="2641600"/>
                    </a:lnTo>
                    <a:lnTo>
                      <a:pt x="1370275" y="2679700"/>
                    </a:lnTo>
                    <a:lnTo>
                      <a:pt x="1364463" y="2692400"/>
                    </a:lnTo>
                    <a:lnTo>
                      <a:pt x="1340363" y="2692400"/>
                    </a:lnTo>
                    <a:lnTo>
                      <a:pt x="1341417" y="2705100"/>
                    </a:lnTo>
                    <a:lnTo>
                      <a:pt x="1353338" y="2705100"/>
                    </a:lnTo>
                    <a:lnTo>
                      <a:pt x="1365379" y="2717800"/>
                    </a:lnTo>
                    <a:lnTo>
                      <a:pt x="1375396" y="2730500"/>
                    </a:lnTo>
                    <a:lnTo>
                      <a:pt x="1377863" y="2743200"/>
                    </a:lnTo>
                    <a:lnTo>
                      <a:pt x="1462461" y="2743200"/>
                    </a:lnTo>
                    <a:lnTo>
                      <a:pt x="1472385" y="2730500"/>
                    </a:lnTo>
                    <a:lnTo>
                      <a:pt x="1476302" y="2717800"/>
                    </a:lnTo>
                    <a:lnTo>
                      <a:pt x="1468194" y="2717800"/>
                    </a:lnTo>
                    <a:lnTo>
                      <a:pt x="1455431" y="2705100"/>
                    </a:lnTo>
                    <a:lnTo>
                      <a:pt x="1451886" y="2679700"/>
                    </a:lnTo>
                    <a:lnTo>
                      <a:pt x="1457179" y="2667000"/>
                    </a:lnTo>
                    <a:lnTo>
                      <a:pt x="1470927" y="2654300"/>
                    </a:lnTo>
                    <a:lnTo>
                      <a:pt x="1478861" y="2654300"/>
                    </a:lnTo>
                    <a:lnTo>
                      <a:pt x="1478861" y="2628900"/>
                    </a:lnTo>
                    <a:lnTo>
                      <a:pt x="1482060" y="2616200"/>
                    </a:lnTo>
                    <a:lnTo>
                      <a:pt x="1500993" y="2616200"/>
                    </a:lnTo>
                    <a:lnTo>
                      <a:pt x="1493860" y="2603500"/>
                    </a:lnTo>
                    <a:lnTo>
                      <a:pt x="1489260" y="2603500"/>
                    </a:lnTo>
                    <a:lnTo>
                      <a:pt x="1484594" y="2590800"/>
                    </a:lnTo>
                    <a:lnTo>
                      <a:pt x="1482127" y="2578100"/>
                    </a:lnTo>
                    <a:close/>
                  </a:path>
                  <a:path extrusionOk="0" h="2903854" w="5106670">
                    <a:moveTo>
                      <a:pt x="1346996" y="2717800"/>
                    </a:moveTo>
                    <a:lnTo>
                      <a:pt x="1340263" y="2717800"/>
                    </a:lnTo>
                    <a:lnTo>
                      <a:pt x="1336530" y="2730500"/>
                    </a:lnTo>
                    <a:lnTo>
                      <a:pt x="1350263" y="2730500"/>
                    </a:lnTo>
                    <a:lnTo>
                      <a:pt x="1346996" y="2717800"/>
                    </a:lnTo>
                    <a:close/>
                  </a:path>
                  <a:path extrusionOk="0" h="2903854" w="5106670">
                    <a:moveTo>
                      <a:pt x="4803061" y="2717800"/>
                    </a:moveTo>
                    <a:lnTo>
                      <a:pt x="4788462" y="2717800"/>
                    </a:lnTo>
                    <a:lnTo>
                      <a:pt x="4792195" y="2730500"/>
                    </a:lnTo>
                    <a:lnTo>
                      <a:pt x="4802195" y="2730500"/>
                    </a:lnTo>
                    <a:lnTo>
                      <a:pt x="4803061" y="2717800"/>
                    </a:lnTo>
                    <a:close/>
                  </a:path>
                  <a:path extrusionOk="0" h="2903854" w="5106670">
                    <a:moveTo>
                      <a:pt x="4830009" y="2692400"/>
                    </a:moveTo>
                    <a:lnTo>
                      <a:pt x="4791595" y="2692400"/>
                    </a:lnTo>
                    <a:lnTo>
                      <a:pt x="4797195" y="2705100"/>
                    </a:lnTo>
                    <a:lnTo>
                      <a:pt x="4826261" y="2705100"/>
                    </a:lnTo>
                    <a:lnTo>
                      <a:pt x="4830009" y="2692400"/>
                    </a:lnTo>
                    <a:close/>
                  </a:path>
                  <a:path extrusionOk="0" h="2903854" w="5106670">
                    <a:moveTo>
                      <a:pt x="1350930" y="2679700"/>
                    </a:moveTo>
                    <a:lnTo>
                      <a:pt x="1345130" y="2679700"/>
                    </a:lnTo>
                    <a:lnTo>
                      <a:pt x="1341609" y="2692400"/>
                    </a:lnTo>
                    <a:lnTo>
                      <a:pt x="1356930" y="2692400"/>
                    </a:lnTo>
                    <a:lnTo>
                      <a:pt x="1350930" y="2679700"/>
                    </a:lnTo>
                    <a:close/>
                  </a:path>
                  <a:path extrusionOk="0" h="2903854" w="5106670">
                    <a:moveTo>
                      <a:pt x="4859356" y="2628900"/>
                    </a:moveTo>
                    <a:lnTo>
                      <a:pt x="4823928" y="2628900"/>
                    </a:lnTo>
                    <a:lnTo>
                      <a:pt x="4804033" y="2654300"/>
                    </a:lnTo>
                    <a:lnTo>
                      <a:pt x="4785920" y="2679700"/>
                    </a:lnTo>
                    <a:lnTo>
                      <a:pt x="4776144" y="2692400"/>
                    </a:lnTo>
                    <a:lnTo>
                      <a:pt x="4832144" y="2692400"/>
                    </a:lnTo>
                    <a:lnTo>
                      <a:pt x="4833104" y="2679700"/>
                    </a:lnTo>
                    <a:lnTo>
                      <a:pt x="4833327" y="2679700"/>
                    </a:lnTo>
                    <a:lnTo>
                      <a:pt x="4834485" y="2667000"/>
                    </a:lnTo>
                    <a:lnTo>
                      <a:pt x="4837636" y="2667000"/>
                    </a:lnTo>
                    <a:lnTo>
                      <a:pt x="4842299" y="2654300"/>
                    </a:lnTo>
                    <a:lnTo>
                      <a:pt x="4853381" y="2641600"/>
                    </a:lnTo>
                    <a:lnTo>
                      <a:pt x="4857294" y="2641600"/>
                    </a:lnTo>
                    <a:lnTo>
                      <a:pt x="4859356" y="2628900"/>
                    </a:lnTo>
                    <a:close/>
                  </a:path>
                  <a:path extrusionOk="0" h="2903854" w="5106670">
                    <a:moveTo>
                      <a:pt x="1357263" y="2603500"/>
                    </a:moveTo>
                    <a:lnTo>
                      <a:pt x="1348263" y="2603500"/>
                    </a:lnTo>
                    <a:lnTo>
                      <a:pt x="1344596" y="2616200"/>
                    </a:lnTo>
                    <a:lnTo>
                      <a:pt x="1349063" y="2616200"/>
                    </a:lnTo>
                    <a:lnTo>
                      <a:pt x="1351863" y="2628900"/>
                    </a:lnTo>
                    <a:lnTo>
                      <a:pt x="1354663" y="2628900"/>
                    </a:lnTo>
                    <a:lnTo>
                      <a:pt x="1363729" y="2616200"/>
                    </a:lnTo>
                    <a:lnTo>
                      <a:pt x="1357263" y="2603500"/>
                    </a:lnTo>
                    <a:close/>
                  </a:path>
                  <a:path extrusionOk="0" h="2903854" w="5106670">
                    <a:moveTo>
                      <a:pt x="4512134" y="2603500"/>
                    </a:moveTo>
                    <a:lnTo>
                      <a:pt x="4471668" y="2603500"/>
                    </a:lnTo>
                    <a:lnTo>
                      <a:pt x="4475201" y="2616200"/>
                    </a:lnTo>
                    <a:lnTo>
                      <a:pt x="4476934" y="2628900"/>
                    </a:lnTo>
                    <a:lnTo>
                      <a:pt x="4507134" y="2628900"/>
                    </a:lnTo>
                    <a:lnTo>
                      <a:pt x="4507400" y="2616200"/>
                    </a:lnTo>
                    <a:lnTo>
                      <a:pt x="4509667" y="2616200"/>
                    </a:lnTo>
                    <a:lnTo>
                      <a:pt x="4512134" y="2603500"/>
                    </a:lnTo>
                    <a:close/>
                  </a:path>
                  <a:path extrusionOk="0" h="2903854" w="5106670">
                    <a:moveTo>
                      <a:pt x="4871750" y="2590800"/>
                    </a:moveTo>
                    <a:lnTo>
                      <a:pt x="4854764" y="2590800"/>
                    </a:lnTo>
                    <a:lnTo>
                      <a:pt x="4847244" y="2603500"/>
                    </a:lnTo>
                    <a:lnTo>
                      <a:pt x="4841448" y="2603500"/>
                    </a:lnTo>
                    <a:lnTo>
                      <a:pt x="4839127" y="2616200"/>
                    </a:lnTo>
                    <a:lnTo>
                      <a:pt x="4832327" y="2628900"/>
                    </a:lnTo>
                    <a:lnTo>
                      <a:pt x="4857327" y="2628900"/>
                    </a:lnTo>
                    <a:lnTo>
                      <a:pt x="4859794" y="2616200"/>
                    </a:lnTo>
                    <a:lnTo>
                      <a:pt x="4871229" y="2616200"/>
                    </a:lnTo>
                    <a:lnTo>
                      <a:pt x="4873577" y="2603500"/>
                    </a:lnTo>
                    <a:lnTo>
                      <a:pt x="4871750" y="2590800"/>
                    </a:lnTo>
                    <a:close/>
                  </a:path>
                  <a:path extrusionOk="0" h="2903854" w="5106670">
                    <a:moveTo>
                      <a:pt x="4511600" y="2590800"/>
                    </a:moveTo>
                    <a:lnTo>
                      <a:pt x="4465535" y="2590800"/>
                    </a:lnTo>
                    <a:lnTo>
                      <a:pt x="4468935" y="2603500"/>
                    </a:lnTo>
                    <a:lnTo>
                      <a:pt x="4514461" y="2603500"/>
                    </a:lnTo>
                    <a:lnTo>
                      <a:pt x="4511600" y="2590800"/>
                    </a:lnTo>
                    <a:close/>
                  </a:path>
                  <a:path extrusionOk="0" h="2903854" w="5106670">
                    <a:moveTo>
                      <a:pt x="4907593" y="2565400"/>
                    </a:moveTo>
                    <a:lnTo>
                      <a:pt x="4891193" y="2565400"/>
                    </a:lnTo>
                    <a:lnTo>
                      <a:pt x="4891193" y="2578100"/>
                    </a:lnTo>
                    <a:lnTo>
                      <a:pt x="4892958" y="2590800"/>
                    </a:lnTo>
                    <a:lnTo>
                      <a:pt x="4902640" y="2590800"/>
                    </a:lnTo>
                    <a:lnTo>
                      <a:pt x="4907593" y="2565400"/>
                    </a:lnTo>
                    <a:close/>
                  </a:path>
                  <a:path extrusionOk="0" h="2903854" w="5106670">
                    <a:moveTo>
                      <a:pt x="1530444" y="2540000"/>
                    </a:moveTo>
                    <a:lnTo>
                      <a:pt x="1371779" y="2540000"/>
                    </a:lnTo>
                    <a:lnTo>
                      <a:pt x="1370336" y="2552700"/>
                    </a:lnTo>
                    <a:lnTo>
                      <a:pt x="1367929" y="2565400"/>
                    </a:lnTo>
                    <a:lnTo>
                      <a:pt x="1364894" y="2578100"/>
                    </a:lnTo>
                    <a:lnTo>
                      <a:pt x="1508773" y="2578100"/>
                    </a:lnTo>
                    <a:lnTo>
                      <a:pt x="1516435" y="2565400"/>
                    </a:lnTo>
                    <a:lnTo>
                      <a:pt x="1522309" y="2565400"/>
                    </a:lnTo>
                    <a:lnTo>
                      <a:pt x="1527326" y="2552700"/>
                    </a:lnTo>
                    <a:lnTo>
                      <a:pt x="1530444" y="2540000"/>
                    </a:lnTo>
                    <a:close/>
                  </a:path>
                  <a:path extrusionOk="0" h="2903854" w="5106670">
                    <a:moveTo>
                      <a:pt x="4461801" y="2565400"/>
                    </a:moveTo>
                    <a:lnTo>
                      <a:pt x="4447202" y="2565400"/>
                    </a:lnTo>
                    <a:lnTo>
                      <a:pt x="4450935" y="2578100"/>
                    </a:lnTo>
                    <a:lnTo>
                      <a:pt x="4460935" y="2578100"/>
                    </a:lnTo>
                    <a:lnTo>
                      <a:pt x="4461801" y="2565400"/>
                    </a:lnTo>
                    <a:close/>
                  </a:path>
                  <a:path extrusionOk="0" h="2903854" w="5106670">
                    <a:moveTo>
                      <a:pt x="4510600" y="2552700"/>
                    </a:moveTo>
                    <a:lnTo>
                      <a:pt x="4503867" y="2552700"/>
                    </a:lnTo>
                    <a:lnTo>
                      <a:pt x="4500134" y="2565400"/>
                    </a:lnTo>
                    <a:lnTo>
                      <a:pt x="4513867" y="2565400"/>
                    </a:lnTo>
                    <a:lnTo>
                      <a:pt x="4510600" y="2552700"/>
                    </a:lnTo>
                    <a:close/>
                  </a:path>
                  <a:path extrusionOk="0" h="2903854" w="5106670">
                    <a:moveTo>
                      <a:pt x="4915726" y="2552700"/>
                    </a:moveTo>
                    <a:lnTo>
                      <a:pt x="4871668" y="2552700"/>
                    </a:lnTo>
                    <a:lnTo>
                      <a:pt x="4873963" y="2565400"/>
                    </a:lnTo>
                    <a:lnTo>
                      <a:pt x="4910393" y="2565400"/>
                    </a:lnTo>
                    <a:lnTo>
                      <a:pt x="4915726" y="2552700"/>
                    </a:lnTo>
                    <a:close/>
                  </a:path>
                  <a:path extrusionOk="0" h="2903854" w="5106670">
                    <a:moveTo>
                      <a:pt x="4498801" y="2527300"/>
                    </a:moveTo>
                    <a:lnTo>
                      <a:pt x="4467030" y="2527300"/>
                    </a:lnTo>
                    <a:lnTo>
                      <a:pt x="4472935" y="2540000"/>
                    </a:lnTo>
                    <a:lnTo>
                      <a:pt x="4480885" y="2540000"/>
                    </a:lnTo>
                    <a:lnTo>
                      <a:pt x="4486043" y="2552700"/>
                    </a:lnTo>
                    <a:lnTo>
                      <a:pt x="4491112" y="2540000"/>
                    </a:lnTo>
                    <a:lnTo>
                      <a:pt x="4498801" y="2527300"/>
                    </a:lnTo>
                    <a:close/>
                  </a:path>
                  <a:path extrusionOk="0" h="2903854" w="5106670">
                    <a:moveTo>
                      <a:pt x="4864781" y="2463800"/>
                    </a:moveTo>
                    <a:lnTo>
                      <a:pt x="4856527" y="2463800"/>
                    </a:lnTo>
                    <a:lnTo>
                      <a:pt x="4860207" y="2476319"/>
                    </a:lnTo>
                    <a:lnTo>
                      <a:pt x="4860261" y="2476501"/>
                    </a:lnTo>
                    <a:lnTo>
                      <a:pt x="4866593" y="2489200"/>
                    </a:lnTo>
                    <a:lnTo>
                      <a:pt x="4877207" y="2501900"/>
                    </a:lnTo>
                    <a:lnTo>
                      <a:pt x="4882451" y="2514600"/>
                    </a:lnTo>
                    <a:lnTo>
                      <a:pt x="4882484" y="2527300"/>
                    </a:lnTo>
                    <a:lnTo>
                      <a:pt x="4877460" y="2540000"/>
                    </a:lnTo>
                    <a:lnTo>
                      <a:pt x="4872886" y="2552700"/>
                    </a:lnTo>
                    <a:lnTo>
                      <a:pt x="4925859" y="2552700"/>
                    </a:lnTo>
                    <a:lnTo>
                      <a:pt x="4925859" y="2540000"/>
                    </a:lnTo>
                    <a:lnTo>
                      <a:pt x="4927725" y="2540000"/>
                    </a:lnTo>
                    <a:lnTo>
                      <a:pt x="4932925" y="2527300"/>
                    </a:lnTo>
                    <a:lnTo>
                      <a:pt x="4912326" y="2527300"/>
                    </a:lnTo>
                    <a:lnTo>
                      <a:pt x="4910026" y="2514600"/>
                    </a:lnTo>
                    <a:lnTo>
                      <a:pt x="4890393" y="2514600"/>
                    </a:lnTo>
                    <a:lnTo>
                      <a:pt x="4887393" y="2501900"/>
                    </a:lnTo>
                    <a:lnTo>
                      <a:pt x="4881381" y="2489200"/>
                    </a:lnTo>
                    <a:lnTo>
                      <a:pt x="4873044" y="2476501"/>
                    </a:lnTo>
                    <a:lnTo>
                      <a:pt x="4864781" y="2463800"/>
                    </a:lnTo>
                    <a:close/>
                  </a:path>
                  <a:path extrusionOk="0" h="2903854" w="5106670">
                    <a:moveTo>
                      <a:pt x="1865703" y="1892300"/>
                    </a:moveTo>
                    <a:lnTo>
                      <a:pt x="1277531" y="1892300"/>
                    </a:lnTo>
                    <a:lnTo>
                      <a:pt x="1265465" y="1905000"/>
                    </a:lnTo>
                    <a:lnTo>
                      <a:pt x="1284598" y="1955800"/>
                    </a:lnTo>
                    <a:lnTo>
                      <a:pt x="1293139" y="1981200"/>
                    </a:lnTo>
                    <a:lnTo>
                      <a:pt x="1302236" y="1993916"/>
                    </a:lnTo>
                    <a:lnTo>
                      <a:pt x="1310772" y="2019300"/>
                    </a:lnTo>
                    <a:lnTo>
                      <a:pt x="1317664" y="2044700"/>
                    </a:lnTo>
                    <a:lnTo>
                      <a:pt x="1325563" y="2070100"/>
                    </a:lnTo>
                    <a:lnTo>
                      <a:pt x="1332963" y="2082800"/>
                    </a:lnTo>
                    <a:lnTo>
                      <a:pt x="1341663" y="2095500"/>
                    </a:lnTo>
                    <a:lnTo>
                      <a:pt x="1353463" y="2108200"/>
                    </a:lnTo>
                    <a:lnTo>
                      <a:pt x="1363638" y="2108200"/>
                    </a:lnTo>
                    <a:lnTo>
                      <a:pt x="1375113" y="2120900"/>
                    </a:lnTo>
                    <a:lnTo>
                      <a:pt x="1386462" y="2133600"/>
                    </a:lnTo>
                    <a:lnTo>
                      <a:pt x="1396262" y="2146300"/>
                    </a:lnTo>
                    <a:lnTo>
                      <a:pt x="1417062" y="2159000"/>
                    </a:lnTo>
                    <a:lnTo>
                      <a:pt x="1409862" y="2273300"/>
                    </a:lnTo>
                    <a:lnTo>
                      <a:pt x="1406961" y="2311400"/>
                    </a:lnTo>
                    <a:lnTo>
                      <a:pt x="1404354" y="2349500"/>
                    </a:lnTo>
                    <a:lnTo>
                      <a:pt x="1402334" y="2387600"/>
                    </a:lnTo>
                    <a:lnTo>
                      <a:pt x="1401195" y="2413000"/>
                    </a:lnTo>
                    <a:lnTo>
                      <a:pt x="1399489" y="2425700"/>
                    </a:lnTo>
                    <a:lnTo>
                      <a:pt x="1395995" y="2438400"/>
                    </a:lnTo>
                    <a:lnTo>
                      <a:pt x="1390752" y="2463800"/>
                    </a:lnTo>
                    <a:lnTo>
                      <a:pt x="1383895" y="2476319"/>
                    </a:lnTo>
                    <a:lnTo>
                      <a:pt x="1376664" y="2489200"/>
                    </a:lnTo>
                    <a:lnTo>
                      <a:pt x="1372338" y="2501900"/>
                    </a:lnTo>
                    <a:lnTo>
                      <a:pt x="1370624" y="2514600"/>
                    </a:lnTo>
                    <a:lnTo>
                      <a:pt x="1371329" y="2527300"/>
                    </a:lnTo>
                    <a:lnTo>
                      <a:pt x="1372148" y="2540000"/>
                    </a:lnTo>
                    <a:lnTo>
                      <a:pt x="1546554" y="2540000"/>
                    </a:lnTo>
                    <a:lnTo>
                      <a:pt x="1560059" y="2527300"/>
                    </a:lnTo>
                    <a:lnTo>
                      <a:pt x="1588727" y="2527300"/>
                    </a:lnTo>
                    <a:lnTo>
                      <a:pt x="1603708" y="2514600"/>
                    </a:lnTo>
                    <a:lnTo>
                      <a:pt x="1604814" y="2489200"/>
                    </a:lnTo>
                    <a:lnTo>
                      <a:pt x="1591858" y="2463800"/>
                    </a:lnTo>
                    <a:lnTo>
                      <a:pt x="1582719" y="2451100"/>
                    </a:lnTo>
                    <a:lnTo>
                      <a:pt x="1651214" y="2451100"/>
                    </a:lnTo>
                    <a:lnTo>
                      <a:pt x="1665465" y="2425700"/>
                    </a:lnTo>
                    <a:lnTo>
                      <a:pt x="1681678" y="2400300"/>
                    </a:lnTo>
                    <a:lnTo>
                      <a:pt x="1701923" y="2362200"/>
                    </a:lnTo>
                    <a:lnTo>
                      <a:pt x="1709282" y="2336800"/>
                    </a:lnTo>
                    <a:lnTo>
                      <a:pt x="1713097" y="2324100"/>
                    </a:lnTo>
                    <a:lnTo>
                      <a:pt x="1713726" y="2324100"/>
                    </a:lnTo>
                    <a:lnTo>
                      <a:pt x="1711523" y="2311400"/>
                    </a:lnTo>
                    <a:lnTo>
                      <a:pt x="1708256" y="2311400"/>
                    </a:lnTo>
                    <a:lnTo>
                      <a:pt x="1707323" y="2298700"/>
                    </a:lnTo>
                    <a:lnTo>
                      <a:pt x="1709523" y="2286000"/>
                    </a:lnTo>
                    <a:lnTo>
                      <a:pt x="1718503" y="2286000"/>
                    </a:lnTo>
                    <a:lnTo>
                      <a:pt x="1734514" y="2273300"/>
                    </a:lnTo>
                    <a:lnTo>
                      <a:pt x="1750762" y="2260600"/>
                    </a:lnTo>
                    <a:lnTo>
                      <a:pt x="1760455" y="2247900"/>
                    </a:lnTo>
                    <a:lnTo>
                      <a:pt x="1770388" y="2247900"/>
                    </a:lnTo>
                    <a:lnTo>
                      <a:pt x="1774690" y="2235200"/>
                    </a:lnTo>
                    <a:lnTo>
                      <a:pt x="1812850" y="2235200"/>
                    </a:lnTo>
                    <a:lnTo>
                      <a:pt x="1821504" y="2222500"/>
                    </a:lnTo>
                    <a:lnTo>
                      <a:pt x="1828933" y="2209800"/>
                    </a:lnTo>
                    <a:lnTo>
                      <a:pt x="1838387" y="2197100"/>
                    </a:lnTo>
                    <a:lnTo>
                      <a:pt x="1846384" y="2171700"/>
                    </a:lnTo>
                    <a:lnTo>
                      <a:pt x="1851320" y="2146300"/>
                    </a:lnTo>
                    <a:lnTo>
                      <a:pt x="1853855" y="2133600"/>
                    </a:lnTo>
                    <a:lnTo>
                      <a:pt x="1854653" y="2108200"/>
                    </a:lnTo>
                    <a:lnTo>
                      <a:pt x="1855180" y="2082800"/>
                    </a:lnTo>
                    <a:lnTo>
                      <a:pt x="1856620" y="2057400"/>
                    </a:lnTo>
                    <a:lnTo>
                      <a:pt x="1859059" y="2057400"/>
                    </a:lnTo>
                    <a:lnTo>
                      <a:pt x="1862586" y="2044700"/>
                    </a:lnTo>
                    <a:lnTo>
                      <a:pt x="1867266" y="2044700"/>
                    </a:lnTo>
                    <a:lnTo>
                      <a:pt x="1874278" y="2032000"/>
                    </a:lnTo>
                    <a:lnTo>
                      <a:pt x="1882676" y="2019300"/>
                    </a:lnTo>
                    <a:lnTo>
                      <a:pt x="1891519" y="2006600"/>
                    </a:lnTo>
                    <a:lnTo>
                      <a:pt x="1907502" y="1981200"/>
                    </a:lnTo>
                    <a:lnTo>
                      <a:pt x="1913535" y="1955800"/>
                    </a:lnTo>
                    <a:lnTo>
                      <a:pt x="1909594" y="1930400"/>
                    </a:lnTo>
                    <a:lnTo>
                      <a:pt x="1895652" y="1917700"/>
                    </a:lnTo>
                    <a:lnTo>
                      <a:pt x="1888463" y="1917700"/>
                    </a:lnTo>
                    <a:lnTo>
                      <a:pt x="1881436" y="1905000"/>
                    </a:lnTo>
                    <a:lnTo>
                      <a:pt x="1871119" y="1905000"/>
                    </a:lnTo>
                    <a:lnTo>
                      <a:pt x="1865703" y="1892300"/>
                    </a:lnTo>
                    <a:close/>
                  </a:path>
                  <a:path extrusionOk="0" h="2903854" w="5106670">
                    <a:moveTo>
                      <a:pt x="4452668" y="2527300"/>
                    </a:moveTo>
                    <a:lnTo>
                      <a:pt x="4411082" y="2527300"/>
                    </a:lnTo>
                    <a:lnTo>
                      <a:pt x="4424602" y="2540000"/>
                    </a:lnTo>
                    <a:lnTo>
                      <a:pt x="4440323" y="2540000"/>
                    </a:lnTo>
                    <a:lnTo>
                      <a:pt x="4452668" y="2527300"/>
                    </a:lnTo>
                    <a:close/>
                  </a:path>
                  <a:path extrusionOk="0" h="2903854" w="5106670">
                    <a:moveTo>
                      <a:pt x="4516378" y="2514600"/>
                    </a:moveTo>
                    <a:lnTo>
                      <a:pt x="4404213" y="2514600"/>
                    </a:lnTo>
                    <a:lnTo>
                      <a:pt x="4405336" y="2527300"/>
                    </a:lnTo>
                    <a:lnTo>
                      <a:pt x="4510259" y="2527300"/>
                    </a:lnTo>
                    <a:lnTo>
                      <a:pt x="4516378" y="2514600"/>
                    </a:lnTo>
                    <a:close/>
                  </a:path>
                  <a:path extrusionOk="0" h="2903854" w="5106670">
                    <a:moveTo>
                      <a:pt x="4561866" y="2425700"/>
                    </a:moveTo>
                    <a:lnTo>
                      <a:pt x="4370870" y="2425700"/>
                    </a:lnTo>
                    <a:lnTo>
                      <a:pt x="4370937" y="2438400"/>
                    </a:lnTo>
                    <a:lnTo>
                      <a:pt x="4365937" y="2451100"/>
                    </a:lnTo>
                    <a:lnTo>
                      <a:pt x="4360997" y="2463800"/>
                    </a:lnTo>
                    <a:lnTo>
                      <a:pt x="4381536" y="2463800"/>
                    </a:lnTo>
                    <a:lnTo>
                      <a:pt x="4381865" y="2476319"/>
                    </a:lnTo>
                    <a:lnTo>
                      <a:pt x="4385770" y="2489200"/>
                    </a:lnTo>
                    <a:lnTo>
                      <a:pt x="4391069" y="2489200"/>
                    </a:lnTo>
                    <a:lnTo>
                      <a:pt x="4396617" y="2501900"/>
                    </a:lnTo>
                    <a:lnTo>
                      <a:pt x="4401153" y="2514600"/>
                    </a:lnTo>
                    <a:lnTo>
                      <a:pt x="4535667" y="2514600"/>
                    </a:lnTo>
                    <a:lnTo>
                      <a:pt x="4538626" y="2489200"/>
                    </a:lnTo>
                    <a:lnTo>
                      <a:pt x="4544341" y="2476501"/>
                    </a:lnTo>
                    <a:lnTo>
                      <a:pt x="4552269" y="2451100"/>
                    </a:lnTo>
                    <a:lnTo>
                      <a:pt x="4561866" y="2425700"/>
                    </a:lnTo>
                    <a:close/>
                  </a:path>
                  <a:path extrusionOk="0" h="2903854" w="5106670">
                    <a:moveTo>
                      <a:pt x="4907726" y="2501900"/>
                    </a:moveTo>
                    <a:lnTo>
                      <a:pt x="4905459" y="2501900"/>
                    </a:lnTo>
                    <a:lnTo>
                      <a:pt x="4899326" y="2514600"/>
                    </a:lnTo>
                    <a:lnTo>
                      <a:pt x="4910026" y="2514600"/>
                    </a:lnTo>
                    <a:lnTo>
                      <a:pt x="4907726" y="2501900"/>
                    </a:lnTo>
                    <a:close/>
                  </a:path>
                  <a:path extrusionOk="0" h="2903854" w="5106670">
                    <a:moveTo>
                      <a:pt x="4354404" y="2476501"/>
                    </a:moveTo>
                    <a:lnTo>
                      <a:pt x="4343937" y="2476501"/>
                    </a:lnTo>
                    <a:lnTo>
                      <a:pt x="4343137" y="2489200"/>
                    </a:lnTo>
                    <a:lnTo>
                      <a:pt x="4357670" y="2489200"/>
                    </a:lnTo>
                    <a:lnTo>
                      <a:pt x="4354404" y="2476501"/>
                    </a:lnTo>
                    <a:close/>
                  </a:path>
                  <a:path extrusionOk="0" h="2903854" w="5106670">
                    <a:moveTo>
                      <a:pt x="4090884" y="2463800"/>
                    </a:moveTo>
                    <a:lnTo>
                      <a:pt x="4065009" y="2463800"/>
                    </a:lnTo>
                    <a:lnTo>
                      <a:pt x="4074718" y="2476501"/>
                    </a:lnTo>
                    <a:lnTo>
                      <a:pt x="4082375" y="2476501"/>
                    </a:lnTo>
                    <a:lnTo>
                      <a:pt x="4090884" y="2463800"/>
                    </a:lnTo>
                    <a:close/>
                  </a:path>
                  <a:path extrusionOk="0" h="2903854" w="5106670">
                    <a:moveTo>
                      <a:pt x="1636857" y="2451100"/>
                    </a:moveTo>
                    <a:lnTo>
                      <a:pt x="1600325" y="2451100"/>
                    </a:lnTo>
                    <a:lnTo>
                      <a:pt x="1609867" y="2463800"/>
                    </a:lnTo>
                    <a:lnTo>
                      <a:pt x="1625477" y="2463800"/>
                    </a:lnTo>
                    <a:lnTo>
                      <a:pt x="1636857" y="2451100"/>
                    </a:lnTo>
                    <a:close/>
                  </a:path>
                  <a:path extrusionOk="0" h="2903854" w="5106670">
                    <a:moveTo>
                      <a:pt x="2971762" y="1981200"/>
                    </a:moveTo>
                    <a:lnTo>
                      <a:pt x="2605838" y="1981200"/>
                    </a:lnTo>
                    <a:lnTo>
                      <a:pt x="2606145" y="1993916"/>
                    </a:lnTo>
                    <a:lnTo>
                      <a:pt x="2606990" y="1993916"/>
                    </a:lnTo>
                    <a:lnTo>
                      <a:pt x="2608257" y="2006600"/>
                    </a:lnTo>
                    <a:lnTo>
                      <a:pt x="2609838" y="2019300"/>
                    </a:lnTo>
                    <a:lnTo>
                      <a:pt x="2610918" y="2019300"/>
                    </a:lnTo>
                    <a:lnTo>
                      <a:pt x="2610380" y="2032000"/>
                    </a:lnTo>
                    <a:lnTo>
                      <a:pt x="2608254" y="2044700"/>
                    </a:lnTo>
                    <a:lnTo>
                      <a:pt x="2604571" y="2057400"/>
                    </a:lnTo>
                    <a:lnTo>
                      <a:pt x="2600441" y="2070100"/>
                    </a:lnTo>
                    <a:lnTo>
                      <a:pt x="2596080" y="2082800"/>
                    </a:lnTo>
                    <a:lnTo>
                      <a:pt x="2591981" y="2095500"/>
                    </a:lnTo>
                    <a:lnTo>
                      <a:pt x="2588638" y="2108200"/>
                    </a:lnTo>
                    <a:lnTo>
                      <a:pt x="2585493" y="2120900"/>
                    </a:lnTo>
                    <a:lnTo>
                      <a:pt x="2585072" y="2133600"/>
                    </a:lnTo>
                    <a:lnTo>
                      <a:pt x="2587701" y="2146300"/>
                    </a:lnTo>
                    <a:lnTo>
                      <a:pt x="2593705" y="2159000"/>
                    </a:lnTo>
                    <a:lnTo>
                      <a:pt x="2602378" y="2184400"/>
                    </a:lnTo>
                    <a:lnTo>
                      <a:pt x="2608438" y="2197100"/>
                    </a:lnTo>
                    <a:lnTo>
                      <a:pt x="2612698" y="2222500"/>
                    </a:lnTo>
                    <a:lnTo>
                      <a:pt x="2615971" y="2247900"/>
                    </a:lnTo>
                    <a:lnTo>
                      <a:pt x="2620749" y="2273300"/>
                    </a:lnTo>
                    <a:lnTo>
                      <a:pt x="2627996" y="2298700"/>
                    </a:lnTo>
                    <a:lnTo>
                      <a:pt x="2638630" y="2336800"/>
                    </a:lnTo>
                    <a:lnTo>
                      <a:pt x="2653571" y="2362200"/>
                    </a:lnTo>
                    <a:lnTo>
                      <a:pt x="2668006" y="2400300"/>
                    </a:lnTo>
                    <a:lnTo>
                      <a:pt x="2674703" y="2413000"/>
                    </a:lnTo>
                    <a:lnTo>
                      <a:pt x="2674401" y="2425700"/>
                    </a:lnTo>
                    <a:lnTo>
                      <a:pt x="2667837" y="2425700"/>
                    </a:lnTo>
                    <a:lnTo>
                      <a:pt x="2665239" y="2438400"/>
                    </a:lnTo>
                    <a:lnTo>
                      <a:pt x="2674153" y="2451100"/>
                    </a:lnTo>
                    <a:lnTo>
                      <a:pt x="2688443" y="2463800"/>
                    </a:lnTo>
                    <a:lnTo>
                      <a:pt x="2709644" y="2463800"/>
                    </a:lnTo>
                    <a:lnTo>
                      <a:pt x="2721769" y="2451100"/>
                    </a:lnTo>
                    <a:lnTo>
                      <a:pt x="2780152" y="2451100"/>
                    </a:lnTo>
                    <a:lnTo>
                      <a:pt x="2800793" y="2438400"/>
                    </a:lnTo>
                    <a:lnTo>
                      <a:pt x="2817220" y="2425700"/>
                    </a:lnTo>
                    <a:lnTo>
                      <a:pt x="2831967" y="2413000"/>
                    </a:lnTo>
                    <a:lnTo>
                      <a:pt x="2851215" y="2374900"/>
                    </a:lnTo>
                    <a:lnTo>
                      <a:pt x="2864550" y="2362200"/>
                    </a:lnTo>
                    <a:lnTo>
                      <a:pt x="2872560" y="2336800"/>
                    </a:lnTo>
                    <a:lnTo>
                      <a:pt x="2875833" y="2311400"/>
                    </a:lnTo>
                    <a:lnTo>
                      <a:pt x="2877389" y="2298700"/>
                    </a:lnTo>
                    <a:lnTo>
                      <a:pt x="2880733" y="2298700"/>
                    </a:lnTo>
                    <a:lnTo>
                      <a:pt x="2886876" y="2286000"/>
                    </a:lnTo>
                    <a:lnTo>
                      <a:pt x="2896832" y="2273300"/>
                    </a:lnTo>
                    <a:lnTo>
                      <a:pt x="2907206" y="2273300"/>
                    </a:lnTo>
                    <a:lnTo>
                      <a:pt x="2912824" y="2260600"/>
                    </a:lnTo>
                    <a:lnTo>
                      <a:pt x="2914879" y="2247900"/>
                    </a:lnTo>
                    <a:lnTo>
                      <a:pt x="2914565" y="2235200"/>
                    </a:lnTo>
                    <a:lnTo>
                      <a:pt x="2913467" y="2222500"/>
                    </a:lnTo>
                    <a:lnTo>
                      <a:pt x="2911732" y="2209800"/>
                    </a:lnTo>
                    <a:lnTo>
                      <a:pt x="2909597" y="2209800"/>
                    </a:lnTo>
                    <a:lnTo>
                      <a:pt x="2907299" y="2197100"/>
                    </a:lnTo>
                    <a:lnTo>
                      <a:pt x="2905412" y="2197100"/>
                    </a:lnTo>
                    <a:lnTo>
                      <a:pt x="2906607" y="2184400"/>
                    </a:lnTo>
                    <a:lnTo>
                      <a:pt x="2911264" y="2184400"/>
                    </a:lnTo>
                    <a:lnTo>
                      <a:pt x="2919765" y="2171700"/>
                    </a:lnTo>
                    <a:lnTo>
                      <a:pt x="2928039" y="2159000"/>
                    </a:lnTo>
                    <a:lnTo>
                      <a:pt x="2937307" y="2146300"/>
                    </a:lnTo>
                    <a:lnTo>
                      <a:pt x="2954298" y="2146300"/>
                    </a:lnTo>
                    <a:lnTo>
                      <a:pt x="2964957" y="2133600"/>
                    </a:lnTo>
                    <a:lnTo>
                      <a:pt x="2974522" y="2120900"/>
                    </a:lnTo>
                    <a:lnTo>
                      <a:pt x="2981925" y="2108200"/>
                    </a:lnTo>
                    <a:lnTo>
                      <a:pt x="2986097" y="2095500"/>
                    </a:lnTo>
                    <a:lnTo>
                      <a:pt x="2988297" y="2095500"/>
                    </a:lnTo>
                    <a:lnTo>
                      <a:pt x="2987964" y="2044700"/>
                    </a:lnTo>
                    <a:lnTo>
                      <a:pt x="2979431" y="2006600"/>
                    </a:lnTo>
                    <a:lnTo>
                      <a:pt x="2976216" y="2006600"/>
                    </a:lnTo>
                    <a:lnTo>
                      <a:pt x="2973603" y="1994084"/>
                    </a:lnTo>
                    <a:lnTo>
                      <a:pt x="2971762" y="1981200"/>
                    </a:lnTo>
                    <a:close/>
                  </a:path>
                  <a:path extrusionOk="0" h="2903854" w="5106670">
                    <a:moveTo>
                      <a:pt x="4113012" y="2451100"/>
                    </a:moveTo>
                    <a:lnTo>
                      <a:pt x="4052376" y="2451100"/>
                    </a:lnTo>
                    <a:lnTo>
                      <a:pt x="4057093" y="2463800"/>
                    </a:lnTo>
                    <a:lnTo>
                      <a:pt x="4103142" y="2463800"/>
                    </a:lnTo>
                    <a:lnTo>
                      <a:pt x="4113012" y="2451100"/>
                    </a:lnTo>
                    <a:close/>
                  </a:path>
                  <a:path extrusionOk="0" h="2903854" w="5106670">
                    <a:moveTo>
                      <a:pt x="4568507" y="2400300"/>
                    </a:moveTo>
                    <a:lnTo>
                      <a:pt x="4262805" y="2400300"/>
                    </a:lnTo>
                    <a:lnTo>
                      <a:pt x="4287521" y="2413000"/>
                    </a:lnTo>
                    <a:lnTo>
                      <a:pt x="4309513" y="2425700"/>
                    </a:lnTo>
                    <a:lnTo>
                      <a:pt x="4324004" y="2438400"/>
                    </a:lnTo>
                    <a:lnTo>
                      <a:pt x="4329071" y="2451100"/>
                    </a:lnTo>
                    <a:lnTo>
                      <a:pt x="4334471" y="2463800"/>
                    </a:lnTo>
                    <a:lnTo>
                      <a:pt x="4338345" y="2463800"/>
                    </a:lnTo>
                    <a:lnTo>
                      <a:pt x="4341570" y="2451100"/>
                    </a:lnTo>
                    <a:lnTo>
                      <a:pt x="4345495" y="2451100"/>
                    </a:lnTo>
                    <a:lnTo>
                      <a:pt x="4349670" y="2438400"/>
                    </a:lnTo>
                    <a:lnTo>
                      <a:pt x="4354690" y="2425700"/>
                    </a:lnTo>
                    <a:lnTo>
                      <a:pt x="4561866" y="2425700"/>
                    </a:lnTo>
                    <a:lnTo>
                      <a:pt x="4568507" y="2400300"/>
                    </a:lnTo>
                    <a:close/>
                  </a:path>
                  <a:path extrusionOk="0" h="2903854" w="5106670">
                    <a:moveTo>
                      <a:pt x="1294864" y="2438400"/>
                    </a:moveTo>
                    <a:lnTo>
                      <a:pt x="1284398" y="2438400"/>
                    </a:lnTo>
                    <a:lnTo>
                      <a:pt x="1283598" y="2451100"/>
                    </a:lnTo>
                    <a:lnTo>
                      <a:pt x="1298131" y="2451100"/>
                    </a:lnTo>
                    <a:lnTo>
                      <a:pt x="1294864" y="2438400"/>
                    </a:lnTo>
                    <a:close/>
                  </a:path>
                  <a:path extrusionOk="0" h="2903854" w="5106670">
                    <a:moveTo>
                      <a:pt x="4519867" y="2197100"/>
                    </a:moveTo>
                    <a:lnTo>
                      <a:pt x="4078734" y="2197100"/>
                    </a:lnTo>
                    <a:lnTo>
                      <a:pt x="4059450" y="2209800"/>
                    </a:lnTo>
                    <a:lnTo>
                      <a:pt x="4036610" y="2222500"/>
                    </a:lnTo>
                    <a:lnTo>
                      <a:pt x="4024051" y="2235200"/>
                    </a:lnTo>
                    <a:lnTo>
                      <a:pt x="4018185" y="2247900"/>
                    </a:lnTo>
                    <a:lnTo>
                      <a:pt x="4019182" y="2260600"/>
                    </a:lnTo>
                    <a:lnTo>
                      <a:pt x="4027210" y="2273300"/>
                    </a:lnTo>
                    <a:lnTo>
                      <a:pt x="4032943" y="2286000"/>
                    </a:lnTo>
                    <a:lnTo>
                      <a:pt x="4035076" y="2298700"/>
                    </a:lnTo>
                    <a:lnTo>
                      <a:pt x="4032677" y="2298700"/>
                    </a:lnTo>
                    <a:lnTo>
                      <a:pt x="4028877" y="2311400"/>
                    </a:lnTo>
                    <a:lnTo>
                      <a:pt x="4019446" y="2311400"/>
                    </a:lnTo>
                    <a:lnTo>
                      <a:pt x="4024143" y="2324100"/>
                    </a:lnTo>
                    <a:lnTo>
                      <a:pt x="4034603" y="2349500"/>
                    </a:lnTo>
                    <a:lnTo>
                      <a:pt x="4044118" y="2387600"/>
                    </a:lnTo>
                    <a:lnTo>
                      <a:pt x="4050346" y="2413000"/>
                    </a:lnTo>
                    <a:lnTo>
                      <a:pt x="4050943" y="2438400"/>
                    </a:lnTo>
                    <a:lnTo>
                      <a:pt x="4050460" y="2451100"/>
                    </a:lnTo>
                    <a:lnTo>
                      <a:pt x="4134304" y="2451100"/>
                    </a:lnTo>
                    <a:lnTo>
                      <a:pt x="4143274" y="2438400"/>
                    </a:lnTo>
                    <a:lnTo>
                      <a:pt x="4169571" y="2438400"/>
                    </a:lnTo>
                    <a:lnTo>
                      <a:pt x="4177407" y="2425700"/>
                    </a:lnTo>
                    <a:lnTo>
                      <a:pt x="4184651" y="2425700"/>
                    </a:lnTo>
                    <a:lnTo>
                      <a:pt x="4192807" y="2413000"/>
                    </a:lnTo>
                    <a:lnTo>
                      <a:pt x="4240139" y="2413000"/>
                    </a:lnTo>
                    <a:lnTo>
                      <a:pt x="4262805" y="2400300"/>
                    </a:lnTo>
                    <a:lnTo>
                      <a:pt x="4568507" y="2400300"/>
                    </a:lnTo>
                    <a:lnTo>
                      <a:pt x="4571827" y="2387600"/>
                    </a:lnTo>
                    <a:lnTo>
                      <a:pt x="4579707" y="2336800"/>
                    </a:lnTo>
                    <a:lnTo>
                      <a:pt x="4583100" y="2298700"/>
                    </a:lnTo>
                    <a:lnTo>
                      <a:pt x="4579599" y="2273300"/>
                    </a:lnTo>
                    <a:lnTo>
                      <a:pt x="4571751" y="2273300"/>
                    </a:lnTo>
                    <a:lnTo>
                      <a:pt x="4559816" y="2260600"/>
                    </a:lnTo>
                    <a:lnTo>
                      <a:pt x="4548906" y="2260600"/>
                    </a:lnTo>
                    <a:lnTo>
                      <a:pt x="4544133" y="2247900"/>
                    </a:lnTo>
                    <a:lnTo>
                      <a:pt x="4543010" y="2247900"/>
                    </a:lnTo>
                    <a:lnTo>
                      <a:pt x="4539950" y="2235200"/>
                    </a:lnTo>
                    <a:lnTo>
                      <a:pt x="4535414" y="2235200"/>
                    </a:lnTo>
                    <a:lnTo>
                      <a:pt x="4529867" y="2222500"/>
                    </a:lnTo>
                    <a:lnTo>
                      <a:pt x="4524521" y="2222500"/>
                    </a:lnTo>
                    <a:lnTo>
                      <a:pt x="4520550" y="2209800"/>
                    </a:lnTo>
                    <a:lnTo>
                      <a:pt x="4518334" y="2209800"/>
                    </a:lnTo>
                    <a:lnTo>
                      <a:pt x="4519867" y="2197100"/>
                    </a:lnTo>
                    <a:close/>
                  </a:path>
                  <a:path extrusionOk="0" h="2903854" w="5106670">
                    <a:moveTo>
                      <a:pt x="869339" y="2311399"/>
                    </a:moveTo>
                    <a:lnTo>
                      <a:pt x="855606" y="2311399"/>
                    </a:lnTo>
                    <a:lnTo>
                      <a:pt x="859339" y="2324099"/>
                    </a:lnTo>
                    <a:lnTo>
                      <a:pt x="866339" y="2324099"/>
                    </a:lnTo>
                    <a:lnTo>
                      <a:pt x="869339" y="2311399"/>
                    </a:lnTo>
                    <a:close/>
                  </a:path>
                  <a:path extrusionOk="0" h="2903854" w="5106670">
                    <a:moveTo>
                      <a:pt x="938738" y="2298700"/>
                    </a:moveTo>
                    <a:lnTo>
                      <a:pt x="925005" y="2298699"/>
                    </a:lnTo>
                    <a:lnTo>
                      <a:pt x="928738" y="2311400"/>
                    </a:lnTo>
                    <a:lnTo>
                      <a:pt x="932738" y="2311400"/>
                    </a:lnTo>
                    <a:lnTo>
                      <a:pt x="938738" y="2298700"/>
                    </a:lnTo>
                    <a:close/>
                  </a:path>
                  <a:path extrusionOk="0" h="2903854" w="5106670">
                    <a:moveTo>
                      <a:pt x="4020343" y="2298700"/>
                    </a:moveTo>
                    <a:lnTo>
                      <a:pt x="4013025" y="2298700"/>
                    </a:lnTo>
                    <a:lnTo>
                      <a:pt x="4015610" y="2311400"/>
                    </a:lnTo>
                    <a:lnTo>
                      <a:pt x="4028143" y="2311400"/>
                    </a:lnTo>
                    <a:lnTo>
                      <a:pt x="4020343" y="2298700"/>
                    </a:lnTo>
                    <a:close/>
                  </a:path>
                  <a:path extrusionOk="0" h="2903854" w="5106670">
                    <a:moveTo>
                      <a:pt x="4012077" y="2286000"/>
                    </a:moveTo>
                    <a:lnTo>
                      <a:pt x="4012077" y="2298700"/>
                    </a:lnTo>
                    <a:lnTo>
                      <a:pt x="4015610" y="2298700"/>
                    </a:lnTo>
                    <a:lnTo>
                      <a:pt x="4012077" y="2286000"/>
                    </a:lnTo>
                    <a:close/>
                  </a:path>
                  <a:path extrusionOk="0" h="2903854" w="5106670">
                    <a:moveTo>
                      <a:pt x="655337" y="2273299"/>
                    </a:moveTo>
                    <a:lnTo>
                      <a:pt x="641604" y="2273299"/>
                    </a:lnTo>
                    <a:lnTo>
                      <a:pt x="645330" y="2285999"/>
                    </a:lnTo>
                    <a:lnTo>
                      <a:pt x="649310" y="2285999"/>
                    </a:lnTo>
                    <a:lnTo>
                      <a:pt x="655337" y="2273299"/>
                    </a:lnTo>
                    <a:close/>
                  </a:path>
                  <a:path extrusionOk="0" h="2903854" w="5106670">
                    <a:moveTo>
                      <a:pt x="3114828" y="2057400"/>
                    </a:moveTo>
                    <a:lnTo>
                      <a:pt x="3109761" y="2057400"/>
                    </a:lnTo>
                    <a:lnTo>
                      <a:pt x="3106673" y="2070100"/>
                    </a:lnTo>
                    <a:lnTo>
                      <a:pt x="3098303" y="2082800"/>
                    </a:lnTo>
                    <a:lnTo>
                      <a:pt x="3085996" y="2095500"/>
                    </a:lnTo>
                    <a:lnTo>
                      <a:pt x="3056342" y="2120900"/>
                    </a:lnTo>
                    <a:lnTo>
                      <a:pt x="3046813" y="2133600"/>
                    </a:lnTo>
                    <a:lnTo>
                      <a:pt x="3042559" y="2146300"/>
                    </a:lnTo>
                    <a:lnTo>
                      <a:pt x="3043629" y="2171700"/>
                    </a:lnTo>
                    <a:lnTo>
                      <a:pt x="3044659" y="2184400"/>
                    </a:lnTo>
                    <a:lnTo>
                      <a:pt x="3044013" y="2184400"/>
                    </a:lnTo>
                    <a:lnTo>
                      <a:pt x="3041642" y="2197100"/>
                    </a:lnTo>
                    <a:lnTo>
                      <a:pt x="3037496" y="2209800"/>
                    </a:lnTo>
                    <a:lnTo>
                      <a:pt x="3032015" y="2222500"/>
                    </a:lnTo>
                    <a:lnTo>
                      <a:pt x="3030746" y="2235200"/>
                    </a:lnTo>
                    <a:lnTo>
                      <a:pt x="3033803" y="2247900"/>
                    </a:lnTo>
                    <a:lnTo>
                      <a:pt x="3041296" y="2273300"/>
                    </a:lnTo>
                    <a:lnTo>
                      <a:pt x="3045073" y="2286000"/>
                    </a:lnTo>
                    <a:lnTo>
                      <a:pt x="3079895" y="2286000"/>
                    </a:lnTo>
                    <a:lnTo>
                      <a:pt x="3082295" y="2273300"/>
                    </a:lnTo>
                    <a:lnTo>
                      <a:pt x="3086580" y="2260600"/>
                    </a:lnTo>
                    <a:lnTo>
                      <a:pt x="3091770" y="2247900"/>
                    </a:lnTo>
                    <a:lnTo>
                      <a:pt x="3098373" y="2222500"/>
                    </a:lnTo>
                    <a:lnTo>
                      <a:pt x="3106895" y="2171700"/>
                    </a:lnTo>
                    <a:lnTo>
                      <a:pt x="3111090" y="2159000"/>
                    </a:lnTo>
                    <a:lnTo>
                      <a:pt x="3115253" y="2146300"/>
                    </a:lnTo>
                    <a:lnTo>
                      <a:pt x="3118904" y="2120900"/>
                    </a:lnTo>
                    <a:lnTo>
                      <a:pt x="3121561" y="2120900"/>
                    </a:lnTo>
                    <a:lnTo>
                      <a:pt x="3123903" y="2108200"/>
                    </a:lnTo>
                    <a:lnTo>
                      <a:pt x="3123045" y="2082800"/>
                    </a:lnTo>
                    <a:lnTo>
                      <a:pt x="3119761" y="2070100"/>
                    </a:lnTo>
                    <a:lnTo>
                      <a:pt x="3114828" y="2057400"/>
                    </a:lnTo>
                    <a:close/>
                  </a:path>
                  <a:path extrusionOk="0" h="2903854" w="5106670">
                    <a:moveTo>
                      <a:pt x="604118" y="2260599"/>
                    </a:moveTo>
                    <a:lnTo>
                      <a:pt x="589551" y="2260599"/>
                    </a:lnTo>
                    <a:lnTo>
                      <a:pt x="593271" y="2273299"/>
                    </a:lnTo>
                    <a:lnTo>
                      <a:pt x="603278" y="2273299"/>
                    </a:lnTo>
                    <a:lnTo>
                      <a:pt x="604118" y="2260599"/>
                    </a:lnTo>
                    <a:close/>
                  </a:path>
                  <a:path extrusionOk="0" h="2903854" w="5106670">
                    <a:moveTo>
                      <a:pt x="523146" y="2235199"/>
                    </a:moveTo>
                    <a:lnTo>
                      <a:pt x="508580" y="2235199"/>
                    </a:lnTo>
                    <a:lnTo>
                      <a:pt x="512306" y="2247899"/>
                    </a:lnTo>
                    <a:lnTo>
                      <a:pt x="522313" y="2247899"/>
                    </a:lnTo>
                    <a:lnTo>
                      <a:pt x="523146" y="2235199"/>
                    </a:lnTo>
                    <a:close/>
                  </a:path>
                  <a:path extrusionOk="0" h="2903854" w="5106670">
                    <a:moveTo>
                      <a:pt x="430615" y="2209799"/>
                    </a:moveTo>
                    <a:lnTo>
                      <a:pt x="416042" y="2209799"/>
                    </a:lnTo>
                    <a:lnTo>
                      <a:pt x="419768" y="2222499"/>
                    </a:lnTo>
                    <a:lnTo>
                      <a:pt x="429775" y="2222499"/>
                    </a:lnTo>
                    <a:lnTo>
                      <a:pt x="430615" y="2209799"/>
                    </a:lnTo>
                    <a:close/>
                  </a:path>
                  <a:path extrusionOk="0" h="2903854" w="5106670">
                    <a:moveTo>
                      <a:pt x="4771686" y="2209800"/>
                    </a:moveTo>
                    <a:lnTo>
                      <a:pt x="4747462" y="2209800"/>
                    </a:lnTo>
                    <a:lnTo>
                      <a:pt x="4757189" y="2222500"/>
                    </a:lnTo>
                    <a:lnTo>
                      <a:pt x="4772395" y="2222500"/>
                    </a:lnTo>
                    <a:lnTo>
                      <a:pt x="4771686" y="2209800"/>
                    </a:lnTo>
                    <a:close/>
                  </a:path>
                  <a:path extrusionOk="0" h="2903854" w="5106670">
                    <a:moveTo>
                      <a:pt x="488453" y="2197099"/>
                    </a:moveTo>
                    <a:lnTo>
                      <a:pt x="473880" y="2197099"/>
                    </a:lnTo>
                    <a:lnTo>
                      <a:pt x="475747" y="2209799"/>
                    </a:lnTo>
                    <a:lnTo>
                      <a:pt x="487613" y="2209799"/>
                    </a:lnTo>
                    <a:lnTo>
                      <a:pt x="488453" y="2197099"/>
                    </a:lnTo>
                    <a:close/>
                  </a:path>
                  <a:path extrusionOk="0" h="2903854" w="5106670">
                    <a:moveTo>
                      <a:pt x="3209226" y="2197100"/>
                    </a:moveTo>
                    <a:lnTo>
                      <a:pt x="3202560" y="2197100"/>
                    </a:lnTo>
                    <a:lnTo>
                      <a:pt x="3198760" y="2209800"/>
                    </a:lnTo>
                    <a:lnTo>
                      <a:pt x="3212493" y="2209800"/>
                    </a:lnTo>
                    <a:lnTo>
                      <a:pt x="3209226" y="2197100"/>
                    </a:lnTo>
                    <a:close/>
                  </a:path>
                  <a:path extrusionOk="0" h="2903854" w="5106670">
                    <a:moveTo>
                      <a:pt x="3235626" y="2197100"/>
                    </a:moveTo>
                    <a:lnTo>
                      <a:pt x="3221093" y="2197100"/>
                    </a:lnTo>
                    <a:lnTo>
                      <a:pt x="3222959" y="2209800"/>
                    </a:lnTo>
                    <a:lnTo>
                      <a:pt x="3234826" y="2209800"/>
                    </a:lnTo>
                    <a:lnTo>
                      <a:pt x="3235626" y="2197100"/>
                    </a:lnTo>
                    <a:close/>
                  </a:path>
                  <a:path extrusionOk="0" h="2903854" w="5106670">
                    <a:moveTo>
                      <a:pt x="4755642" y="2197100"/>
                    </a:moveTo>
                    <a:lnTo>
                      <a:pt x="4735929" y="2197100"/>
                    </a:lnTo>
                    <a:lnTo>
                      <a:pt x="4738263" y="2209800"/>
                    </a:lnTo>
                    <a:lnTo>
                      <a:pt x="4765120" y="2209800"/>
                    </a:lnTo>
                    <a:lnTo>
                      <a:pt x="4755642" y="2197100"/>
                    </a:lnTo>
                    <a:close/>
                  </a:path>
                  <a:path extrusionOk="0" h="2903854" w="5106670">
                    <a:moveTo>
                      <a:pt x="5019524" y="2197100"/>
                    </a:moveTo>
                    <a:lnTo>
                      <a:pt x="5012057" y="2197100"/>
                    </a:lnTo>
                    <a:lnTo>
                      <a:pt x="5009057" y="2209800"/>
                    </a:lnTo>
                    <a:lnTo>
                      <a:pt x="5022790" y="2209800"/>
                    </a:lnTo>
                    <a:lnTo>
                      <a:pt x="5019524" y="2197100"/>
                    </a:lnTo>
                    <a:close/>
                  </a:path>
                  <a:path extrusionOk="0" h="2903854" w="5106670">
                    <a:moveTo>
                      <a:pt x="4442860" y="2032000"/>
                    </a:moveTo>
                    <a:lnTo>
                      <a:pt x="4425585" y="2070100"/>
                    </a:lnTo>
                    <a:lnTo>
                      <a:pt x="4419581" y="2108200"/>
                    </a:lnTo>
                    <a:lnTo>
                      <a:pt x="4412019" y="2133600"/>
                    </a:lnTo>
                    <a:lnTo>
                      <a:pt x="4403382" y="2146300"/>
                    </a:lnTo>
                    <a:lnTo>
                      <a:pt x="4396669" y="2159000"/>
                    </a:lnTo>
                    <a:lnTo>
                      <a:pt x="4139426" y="2159000"/>
                    </a:lnTo>
                    <a:lnTo>
                      <a:pt x="4126625" y="2171700"/>
                    </a:lnTo>
                    <a:lnTo>
                      <a:pt x="4111898" y="2184400"/>
                    </a:lnTo>
                    <a:lnTo>
                      <a:pt x="4101009" y="2197100"/>
                    </a:lnTo>
                    <a:lnTo>
                      <a:pt x="4509467" y="2197100"/>
                    </a:lnTo>
                    <a:lnTo>
                      <a:pt x="4497318" y="2184400"/>
                    </a:lnTo>
                    <a:lnTo>
                      <a:pt x="4486126" y="2171700"/>
                    </a:lnTo>
                    <a:lnTo>
                      <a:pt x="4477921" y="2146300"/>
                    </a:lnTo>
                    <a:lnTo>
                      <a:pt x="4474734" y="2120900"/>
                    </a:lnTo>
                    <a:lnTo>
                      <a:pt x="4474034" y="2108200"/>
                    </a:lnTo>
                    <a:lnTo>
                      <a:pt x="4471934" y="2095500"/>
                    </a:lnTo>
                    <a:lnTo>
                      <a:pt x="4468435" y="2095500"/>
                    </a:lnTo>
                    <a:lnTo>
                      <a:pt x="4463535" y="2082800"/>
                    </a:lnTo>
                    <a:lnTo>
                      <a:pt x="4458844" y="2082800"/>
                    </a:lnTo>
                    <a:lnTo>
                      <a:pt x="4454410" y="2070100"/>
                    </a:lnTo>
                    <a:lnTo>
                      <a:pt x="4450738" y="2070100"/>
                    </a:lnTo>
                    <a:lnTo>
                      <a:pt x="4448335" y="2057400"/>
                    </a:lnTo>
                    <a:lnTo>
                      <a:pt x="4446585" y="2044700"/>
                    </a:lnTo>
                    <a:lnTo>
                      <a:pt x="4444685" y="2044700"/>
                    </a:lnTo>
                    <a:lnTo>
                      <a:pt x="4442860" y="2032000"/>
                    </a:lnTo>
                    <a:close/>
                  </a:path>
                  <a:path extrusionOk="0" h="2903854" w="5106670">
                    <a:moveTo>
                      <a:pt x="5040123" y="2184400"/>
                    </a:moveTo>
                    <a:lnTo>
                      <a:pt x="5025590" y="2184400"/>
                    </a:lnTo>
                    <a:lnTo>
                      <a:pt x="5027457" y="2197100"/>
                    </a:lnTo>
                    <a:lnTo>
                      <a:pt x="5039323" y="2197100"/>
                    </a:lnTo>
                    <a:lnTo>
                      <a:pt x="5040123" y="2184400"/>
                    </a:lnTo>
                    <a:close/>
                  </a:path>
                  <a:path extrusionOk="0" h="2903854" w="5106670">
                    <a:moveTo>
                      <a:pt x="325643" y="2158999"/>
                    </a:moveTo>
                    <a:lnTo>
                      <a:pt x="313777" y="2158999"/>
                    </a:lnTo>
                    <a:lnTo>
                      <a:pt x="315637" y="2171699"/>
                    </a:lnTo>
                    <a:lnTo>
                      <a:pt x="319617" y="2171699"/>
                    </a:lnTo>
                    <a:lnTo>
                      <a:pt x="325643" y="2158999"/>
                    </a:lnTo>
                    <a:close/>
                  </a:path>
                  <a:path extrusionOk="0" h="2903854" w="5106670">
                    <a:moveTo>
                      <a:pt x="308297" y="2146299"/>
                    </a:moveTo>
                    <a:lnTo>
                      <a:pt x="294571" y="2146299"/>
                    </a:lnTo>
                    <a:lnTo>
                      <a:pt x="298291" y="2158999"/>
                    </a:lnTo>
                    <a:lnTo>
                      <a:pt x="302270" y="2158999"/>
                    </a:lnTo>
                    <a:lnTo>
                      <a:pt x="308297" y="2146299"/>
                    </a:lnTo>
                    <a:close/>
                  </a:path>
                  <a:path extrusionOk="0" h="2903854" w="5106670">
                    <a:moveTo>
                      <a:pt x="320777" y="2146299"/>
                    </a:moveTo>
                    <a:lnTo>
                      <a:pt x="317470" y="2146299"/>
                    </a:lnTo>
                    <a:lnTo>
                      <a:pt x="316517" y="2158999"/>
                    </a:lnTo>
                    <a:lnTo>
                      <a:pt x="323223" y="2158999"/>
                    </a:lnTo>
                    <a:lnTo>
                      <a:pt x="320777" y="2146299"/>
                    </a:lnTo>
                    <a:close/>
                  </a:path>
                  <a:path extrusionOk="0" h="2903854" w="5106670">
                    <a:moveTo>
                      <a:pt x="4145341" y="2120900"/>
                    </a:moveTo>
                    <a:lnTo>
                      <a:pt x="4145008" y="2120900"/>
                    </a:lnTo>
                    <a:lnTo>
                      <a:pt x="4144341" y="2133600"/>
                    </a:lnTo>
                    <a:lnTo>
                      <a:pt x="4144074" y="2146300"/>
                    </a:lnTo>
                    <a:lnTo>
                      <a:pt x="4144541" y="2159000"/>
                    </a:lnTo>
                    <a:lnTo>
                      <a:pt x="4392846" y="2159000"/>
                    </a:lnTo>
                    <a:lnTo>
                      <a:pt x="4384936" y="2146300"/>
                    </a:lnTo>
                    <a:lnTo>
                      <a:pt x="4158474" y="2146300"/>
                    </a:lnTo>
                    <a:lnTo>
                      <a:pt x="4152874" y="2133600"/>
                    </a:lnTo>
                    <a:lnTo>
                      <a:pt x="4145341" y="2120900"/>
                    </a:lnTo>
                    <a:close/>
                  </a:path>
                  <a:path extrusionOk="0" h="2903854" w="5106670">
                    <a:moveTo>
                      <a:pt x="4935192" y="2146300"/>
                    </a:moveTo>
                    <a:lnTo>
                      <a:pt x="4923326" y="2146300"/>
                    </a:lnTo>
                    <a:lnTo>
                      <a:pt x="4925126" y="2159000"/>
                    </a:lnTo>
                    <a:lnTo>
                      <a:pt x="4932125" y="2159000"/>
                    </a:lnTo>
                    <a:lnTo>
                      <a:pt x="4935192" y="2146300"/>
                    </a:lnTo>
                    <a:close/>
                  </a:path>
                  <a:path extrusionOk="0" h="2903854" w="5106670">
                    <a:moveTo>
                      <a:pt x="303430" y="2133599"/>
                    </a:moveTo>
                    <a:lnTo>
                      <a:pt x="300950" y="2146299"/>
                    </a:lnTo>
                    <a:lnTo>
                      <a:pt x="305877" y="2146299"/>
                    </a:lnTo>
                    <a:lnTo>
                      <a:pt x="303430" y="2133599"/>
                    </a:lnTo>
                    <a:close/>
                  </a:path>
                  <a:path extrusionOk="0" h="2903854" w="5106670">
                    <a:moveTo>
                      <a:pt x="4333204" y="2082800"/>
                    </a:moveTo>
                    <a:lnTo>
                      <a:pt x="4250672" y="2082800"/>
                    </a:lnTo>
                    <a:lnTo>
                      <a:pt x="4258539" y="2095500"/>
                    </a:lnTo>
                    <a:lnTo>
                      <a:pt x="4259339" y="2095500"/>
                    </a:lnTo>
                    <a:lnTo>
                      <a:pt x="4256739" y="2108200"/>
                    </a:lnTo>
                    <a:lnTo>
                      <a:pt x="4169474" y="2108200"/>
                    </a:lnTo>
                    <a:lnTo>
                      <a:pt x="4164541" y="2120900"/>
                    </a:lnTo>
                    <a:lnTo>
                      <a:pt x="4167874" y="2120900"/>
                    </a:lnTo>
                    <a:lnTo>
                      <a:pt x="4167341" y="2133600"/>
                    </a:lnTo>
                    <a:lnTo>
                      <a:pt x="4164941" y="2133600"/>
                    </a:lnTo>
                    <a:lnTo>
                      <a:pt x="4161874" y="2146300"/>
                    </a:lnTo>
                    <a:lnTo>
                      <a:pt x="4374076" y="2146300"/>
                    </a:lnTo>
                    <a:lnTo>
                      <a:pt x="4361403" y="2133600"/>
                    </a:lnTo>
                    <a:lnTo>
                      <a:pt x="4343919" y="2120900"/>
                    </a:lnTo>
                    <a:lnTo>
                      <a:pt x="4334779" y="2108200"/>
                    </a:lnTo>
                    <a:lnTo>
                      <a:pt x="4331901" y="2095500"/>
                    </a:lnTo>
                    <a:lnTo>
                      <a:pt x="4333204" y="2082800"/>
                    </a:lnTo>
                    <a:close/>
                  </a:path>
                  <a:path extrusionOk="0" h="2903854" w="5106670">
                    <a:moveTo>
                      <a:pt x="4793995" y="2133600"/>
                    </a:moveTo>
                    <a:lnTo>
                      <a:pt x="4783528" y="2133600"/>
                    </a:lnTo>
                    <a:lnTo>
                      <a:pt x="4782662" y="2146300"/>
                    </a:lnTo>
                    <a:lnTo>
                      <a:pt x="4797261" y="2146300"/>
                    </a:lnTo>
                    <a:lnTo>
                      <a:pt x="4793995" y="2133600"/>
                    </a:lnTo>
                    <a:close/>
                  </a:path>
                  <a:path extrusionOk="0" h="2903854" w="5106670">
                    <a:moveTo>
                      <a:pt x="4930325" y="2133600"/>
                    </a:moveTo>
                    <a:lnTo>
                      <a:pt x="4927792" y="2146300"/>
                    </a:lnTo>
                    <a:lnTo>
                      <a:pt x="4932725" y="2146300"/>
                    </a:lnTo>
                    <a:lnTo>
                      <a:pt x="4930325" y="2133600"/>
                    </a:lnTo>
                    <a:close/>
                  </a:path>
                  <a:path extrusionOk="0" h="2903854" w="5106670">
                    <a:moveTo>
                      <a:pt x="3194293" y="2120900"/>
                    </a:moveTo>
                    <a:lnTo>
                      <a:pt x="3180560" y="2120900"/>
                    </a:lnTo>
                    <a:lnTo>
                      <a:pt x="3184293" y="2133600"/>
                    </a:lnTo>
                    <a:lnTo>
                      <a:pt x="3188293" y="2133600"/>
                    </a:lnTo>
                    <a:lnTo>
                      <a:pt x="3194293" y="2120900"/>
                    </a:lnTo>
                    <a:close/>
                  </a:path>
                  <a:path extrusionOk="0" h="2903854" w="5106670">
                    <a:moveTo>
                      <a:pt x="4776595" y="2120900"/>
                    </a:moveTo>
                    <a:lnTo>
                      <a:pt x="4766129" y="2120900"/>
                    </a:lnTo>
                    <a:lnTo>
                      <a:pt x="4765329" y="2133600"/>
                    </a:lnTo>
                    <a:lnTo>
                      <a:pt x="4779862" y="2133600"/>
                    </a:lnTo>
                    <a:lnTo>
                      <a:pt x="4776595" y="2120900"/>
                    </a:lnTo>
                    <a:close/>
                  </a:path>
                  <a:path extrusionOk="0" h="2903854" w="5106670">
                    <a:moveTo>
                      <a:pt x="4950125" y="2120900"/>
                    </a:moveTo>
                    <a:lnTo>
                      <a:pt x="4939659" y="2120900"/>
                    </a:lnTo>
                    <a:lnTo>
                      <a:pt x="4938792" y="2133600"/>
                    </a:lnTo>
                    <a:lnTo>
                      <a:pt x="4953392" y="2133600"/>
                    </a:lnTo>
                    <a:lnTo>
                      <a:pt x="4950125" y="2120900"/>
                    </a:lnTo>
                    <a:close/>
                  </a:path>
                  <a:path extrusionOk="0" h="2903854" w="5106670">
                    <a:moveTo>
                      <a:pt x="4204390" y="2082800"/>
                    </a:moveTo>
                    <a:lnTo>
                      <a:pt x="4193473" y="2082800"/>
                    </a:lnTo>
                    <a:lnTo>
                      <a:pt x="4191340" y="2095500"/>
                    </a:lnTo>
                    <a:lnTo>
                      <a:pt x="4185140" y="2108200"/>
                    </a:lnTo>
                    <a:lnTo>
                      <a:pt x="4230656" y="2108200"/>
                    </a:lnTo>
                    <a:lnTo>
                      <a:pt x="4216558" y="2095500"/>
                    </a:lnTo>
                    <a:lnTo>
                      <a:pt x="4209073" y="2095500"/>
                    </a:lnTo>
                    <a:lnTo>
                      <a:pt x="4204390" y="2082800"/>
                    </a:lnTo>
                    <a:close/>
                  </a:path>
                  <a:path extrusionOk="0" h="2903854" w="5106670">
                    <a:moveTo>
                      <a:pt x="4772195" y="2095500"/>
                    </a:moveTo>
                    <a:lnTo>
                      <a:pt x="4760329" y="2095500"/>
                    </a:lnTo>
                    <a:lnTo>
                      <a:pt x="4759529" y="2108200"/>
                    </a:lnTo>
                    <a:lnTo>
                      <a:pt x="4774062" y="2108200"/>
                    </a:lnTo>
                    <a:lnTo>
                      <a:pt x="4772195" y="2095500"/>
                    </a:lnTo>
                    <a:close/>
                  </a:path>
                  <a:path extrusionOk="0" h="2903854" w="5106670">
                    <a:moveTo>
                      <a:pt x="5097989" y="2082800"/>
                    </a:moveTo>
                    <a:lnTo>
                      <a:pt x="5084922" y="2082800"/>
                    </a:lnTo>
                    <a:lnTo>
                      <a:pt x="5086922" y="2095500"/>
                    </a:lnTo>
                    <a:lnTo>
                      <a:pt x="5097122" y="2095500"/>
                    </a:lnTo>
                    <a:lnTo>
                      <a:pt x="5097989" y="2082800"/>
                    </a:lnTo>
                    <a:close/>
                  </a:path>
                  <a:path extrusionOk="0" h="2903854" w="5106670">
                    <a:moveTo>
                      <a:pt x="3067896" y="2070100"/>
                    </a:moveTo>
                    <a:lnTo>
                      <a:pt x="3053363" y="2070100"/>
                    </a:lnTo>
                    <a:lnTo>
                      <a:pt x="3057096" y="2082800"/>
                    </a:lnTo>
                    <a:lnTo>
                      <a:pt x="3067096" y="2082800"/>
                    </a:lnTo>
                    <a:lnTo>
                      <a:pt x="3067896" y="2070100"/>
                    </a:lnTo>
                    <a:close/>
                  </a:path>
                  <a:path extrusionOk="0" h="2903854" w="5106670">
                    <a:moveTo>
                      <a:pt x="4337462" y="2070100"/>
                    </a:moveTo>
                    <a:lnTo>
                      <a:pt x="4262472" y="2070100"/>
                    </a:lnTo>
                    <a:lnTo>
                      <a:pt x="4257672" y="2082800"/>
                    </a:lnTo>
                    <a:lnTo>
                      <a:pt x="4335117" y="2082800"/>
                    </a:lnTo>
                    <a:lnTo>
                      <a:pt x="4337462" y="2070100"/>
                    </a:lnTo>
                    <a:close/>
                  </a:path>
                  <a:path extrusionOk="0" h="2903854" w="5106670">
                    <a:moveTo>
                      <a:pt x="4363470" y="2070100"/>
                    </a:moveTo>
                    <a:lnTo>
                      <a:pt x="4348870" y="2070100"/>
                    </a:lnTo>
                    <a:lnTo>
                      <a:pt x="4352604" y="2082800"/>
                    </a:lnTo>
                    <a:lnTo>
                      <a:pt x="4362603" y="2082800"/>
                    </a:lnTo>
                    <a:lnTo>
                      <a:pt x="4363470" y="2070100"/>
                    </a:lnTo>
                    <a:close/>
                  </a:path>
                  <a:path extrusionOk="0" h="2903854" w="5106670">
                    <a:moveTo>
                      <a:pt x="5077589" y="2070100"/>
                    </a:moveTo>
                    <a:lnTo>
                      <a:pt x="5066856" y="2070100"/>
                    </a:lnTo>
                    <a:lnTo>
                      <a:pt x="5066056" y="2082800"/>
                    </a:lnTo>
                    <a:lnTo>
                      <a:pt x="5081122" y="2082800"/>
                    </a:lnTo>
                    <a:lnTo>
                      <a:pt x="5077589" y="2070100"/>
                    </a:lnTo>
                    <a:close/>
                  </a:path>
                  <a:path extrusionOk="0" h="2903854" w="5106670">
                    <a:moveTo>
                      <a:pt x="4342270" y="2057400"/>
                    </a:moveTo>
                    <a:lnTo>
                      <a:pt x="4262139" y="2057400"/>
                    </a:lnTo>
                    <a:lnTo>
                      <a:pt x="4263672" y="2070100"/>
                    </a:lnTo>
                    <a:lnTo>
                      <a:pt x="4339944" y="2070100"/>
                    </a:lnTo>
                    <a:lnTo>
                      <a:pt x="4342270" y="2057400"/>
                    </a:lnTo>
                    <a:close/>
                  </a:path>
                  <a:path extrusionOk="0" h="2903854" w="5106670">
                    <a:moveTo>
                      <a:pt x="3047296" y="2044700"/>
                    </a:moveTo>
                    <a:lnTo>
                      <a:pt x="3039830" y="2044700"/>
                    </a:lnTo>
                    <a:lnTo>
                      <a:pt x="3036830" y="2057400"/>
                    </a:lnTo>
                    <a:lnTo>
                      <a:pt x="3048696" y="2057400"/>
                    </a:lnTo>
                    <a:lnTo>
                      <a:pt x="3047296" y="2044700"/>
                    </a:lnTo>
                    <a:close/>
                  </a:path>
                  <a:path extrusionOk="0" h="2903854" w="5106670">
                    <a:moveTo>
                      <a:pt x="4347320" y="2044700"/>
                    </a:moveTo>
                    <a:lnTo>
                      <a:pt x="4275405" y="2044700"/>
                    </a:lnTo>
                    <a:lnTo>
                      <a:pt x="4267339" y="2057400"/>
                    </a:lnTo>
                    <a:lnTo>
                      <a:pt x="4346102" y="2057400"/>
                    </a:lnTo>
                    <a:lnTo>
                      <a:pt x="4347320" y="2044700"/>
                    </a:lnTo>
                    <a:close/>
                  </a:path>
                  <a:path extrusionOk="0" h="2903854" w="5106670">
                    <a:moveTo>
                      <a:pt x="3029963" y="2032000"/>
                    </a:moveTo>
                    <a:lnTo>
                      <a:pt x="3023230" y="2032000"/>
                    </a:lnTo>
                    <a:lnTo>
                      <a:pt x="3019497" y="2044700"/>
                    </a:lnTo>
                    <a:lnTo>
                      <a:pt x="3033230" y="2044700"/>
                    </a:lnTo>
                    <a:lnTo>
                      <a:pt x="3029963" y="2032000"/>
                    </a:lnTo>
                    <a:close/>
                  </a:path>
                  <a:path extrusionOk="0" h="2903854" w="5106670">
                    <a:moveTo>
                      <a:pt x="4331537" y="2032000"/>
                    </a:moveTo>
                    <a:lnTo>
                      <a:pt x="4288338" y="2032000"/>
                    </a:lnTo>
                    <a:lnTo>
                      <a:pt x="4283405" y="2044700"/>
                    </a:lnTo>
                    <a:lnTo>
                      <a:pt x="4333404" y="2044700"/>
                    </a:lnTo>
                    <a:lnTo>
                      <a:pt x="4331537" y="2032000"/>
                    </a:lnTo>
                    <a:close/>
                  </a:path>
                  <a:path extrusionOk="0" h="2903854" w="5106670">
                    <a:moveTo>
                      <a:pt x="4583266" y="2019300"/>
                    </a:moveTo>
                    <a:lnTo>
                      <a:pt x="4568666" y="2019300"/>
                    </a:lnTo>
                    <a:lnTo>
                      <a:pt x="4570533" y="2032000"/>
                    </a:lnTo>
                    <a:lnTo>
                      <a:pt x="4582399" y="2032000"/>
                    </a:lnTo>
                    <a:lnTo>
                      <a:pt x="4583266" y="2019300"/>
                    </a:lnTo>
                    <a:close/>
                  </a:path>
                  <a:path extrusionOk="0" h="2903854" w="5106670">
                    <a:moveTo>
                      <a:pt x="4684064" y="2019300"/>
                    </a:moveTo>
                    <a:lnTo>
                      <a:pt x="4676597" y="2019300"/>
                    </a:lnTo>
                    <a:lnTo>
                      <a:pt x="4673597" y="2032000"/>
                    </a:lnTo>
                    <a:lnTo>
                      <a:pt x="4685464" y="2032000"/>
                    </a:lnTo>
                    <a:lnTo>
                      <a:pt x="4684064" y="2019300"/>
                    </a:lnTo>
                    <a:close/>
                  </a:path>
                  <a:path extrusionOk="0" h="2903854" w="5106670">
                    <a:moveTo>
                      <a:pt x="4113942" y="2006600"/>
                    </a:moveTo>
                    <a:lnTo>
                      <a:pt x="4103942" y="2006600"/>
                    </a:lnTo>
                    <a:lnTo>
                      <a:pt x="4107942" y="2019300"/>
                    </a:lnTo>
                    <a:lnTo>
                      <a:pt x="4113942" y="2006600"/>
                    </a:lnTo>
                    <a:close/>
                  </a:path>
                  <a:path extrusionOk="0" h="2903854" w="5106670">
                    <a:moveTo>
                      <a:pt x="4149474" y="2006600"/>
                    </a:moveTo>
                    <a:lnTo>
                      <a:pt x="4134941" y="2006600"/>
                    </a:lnTo>
                    <a:lnTo>
                      <a:pt x="4138674" y="2019300"/>
                    </a:lnTo>
                    <a:lnTo>
                      <a:pt x="4148674" y="2019300"/>
                    </a:lnTo>
                    <a:lnTo>
                      <a:pt x="4149474" y="2006600"/>
                    </a:lnTo>
                    <a:close/>
                  </a:path>
                  <a:path extrusionOk="0" h="2903854" w="5106670">
                    <a:moveTo>
                      <a:pt x="4213206" y="1968500"/>
                    </a:moveTo>
                    <a:lnTo>
                      <a:pt x="4208140" y="1968500"/>
                    </a:lnTo>
                    <a:lnTo>
                      <a:pt x="4194468" y="1981200"/>
                    </a:lnTo>
                    <a:lnTo>
                      <a:pt x="4179000" y="1993916"/>
                    </a:lnTo>
                    <a:lnTo>
                      <a:pt x="4167275" y="2006600"/>
                    </a:lnTo>
                    <a:lnTo>
                      <a:pt x="4164741" y="2019300"/>
                    </a:lnTo>
                    <a:lnTo>
                      <a:pt x="4179253" y="2019300"/>
                    </a:lnTo>
                    <a:lnTo>
                      <a:pt x="4188073" y="2006600"/>
                    </a:lnTo>
                    <a:lnTo>
                      <a:pt x="4204720" y="1993916"/>
                    </a:lnTo>
                    <a:lnTo>
                      <a:pt x="4214261" y="1993916"/>
                    </a:lnTo>
                    <a:lnTo>
                      <a:pt x="4216976" y="1981200"/>
                    </a:lnTo>
                    <a:lnTo>
                      <a:pt x="4213206" y="1968500"/>
                    </a:lnTo>
                    <a:close/>
                  </a:path>
                  <a:path extrusionOk="0" h="2903854" w="5106670">
                    <a:moveTo>
                      <a:pt x="4508255" y="1968500"/>
                    </a:moveTo>
                    <a:lnTo>
                      <a:pt x="4479592" y="1968500"/>
                    </a:lnTo>
                    <a:lnTo>
                      <a:pt x="4486068" y="1981200"/>
                    </a:lnTo>
                    <a:lnTo>
                      <a:pt x="4492534" y="1981200"/>
                    </a:lnTo>
                    <a:lnTo>
                      <a:pt x="4497878" y="1993916"/>
                    </a:lnTo>
                    <a:lnTo>
                      <a:pt x="4506267" y="2006600"/>
                    </a:lnTo>
                    <a:lnTo>
                      <a:pt x="4533904" y="2006600"/>
                    </a:lnTo>
                    <a:lnTo>
                      <a:pt x="4541083" y="2019300"/>
                    </a:lnTo>
                    <a:lnTo>
                      <a:pt x="4538687" y="2006600"/>
                    </a:lnTo>
                    <a:lnTo>
                      <a:pt x="4527281" y="1993916"/>
                    </a:lnTo>
                    <a:lnTo>
                      <a:pt x="4519529" y="1993916"/>
                    </a:lnTo>
                    <a:lnTo>
                      <a:pt x="4512950" y="1981200"/>
                    </a:lnTo>
                    <a:lnTo>
                      <a:pt x="4508255" y="1968500"/>
                    </a:lnTo>
                    <a:close/>
                  </a:path>
                  <a:path extrusionOk="0" h="2903854" w="5106670">
                    <a:moveTo>
                      <a:pt x="4710463" y="2006600"/>
                    </a:moveTo>
                    <a:lnTo>
                      <a:pt x="4695930" y="2006600"/>
                    </a:lnTo>
                    <a:lnTo>
                      <a:pt x="4699663" y="2019300"/>
                    </a:lnTo>
                    <a:lnTo>
                      <a:pt x="4709663" y="2019300"/>
                    </a:lnTo>
                    <a:lnTo>
                      <a:pt x="4710463" y="2006600"/>
                    </a:lnTo>
                    <a:close/>
                  </a:path>
                  <a:path extrusionOk="0" h="2903854" w="5106670">
                    <a:moveTo>
                      <a:pt x="4111607" y="1993916"/>
                    </a:moveTo>
                    <a:lnTo>
                      <a:pt x="4104071" y="1993916"/>
                    </a:lnTo>
                    <a:lnTo>
                      <a:pt x="4101075" y="2006600"/>
                    </a:lnTo>
                    <a:lnTo>
                      <a:pt x="4114808" y="2006600"/>
                    </a:lnTo>
                    <a:lnTo>
                      <a:pt x="4111589" y="1994084"/>
                    </a:lnTo>
                    <a:lnTo>
                      <a:pt x="4111607" y="1993916"/>
                    </a:lnTo>
                    <a:close/>
                  </a:path>
                  <a:path extrusionOk="0" h="2903854" w="5106670">
                    <a:moveTo>
                      <a:pt x="4680723" y="1993916"/>
                    </a:moveTo>
                    <a:lnTo>
                      <a:pt x="4667002" y="1993916"/>
                    </a:lnTo>
                    <a:lnTo>
                      <a:pt x="4670731" y="2006600"/>
                    </a:lnTo>
                    <a:lnTo>
                      <a:pt x="4674730" y="2006600"/>
                    </a:lnTo>
                    <a:lnTo>
                      <a:pt x="4680643" y="1994084"/>
                    </a:lnTo>
                    <a:lnTo>
                      <a:pt x="4680723" y="1993916"/>
                    </a:lnTo>
                    <a:close/>
                  </a:path>
                  <a:path extrusionOk="0" h="2903854" w="5106670">
                    <a:moveTo>
                      <a:pt x="4056076" y="1981200"/>
                    </a:moveTo>
                    <a:lnTo>
                      <a:pt x="4044210" y="1981200"/>
                    </a:lnTo>
                    <a:lnTo>
                      <a:pt x="4046079" y="1993916"/>
                    </a:lnTo>
                    <a:lnTo>
                      <a:pt x="4050069" y="1993916"/>
                    </a:lnTo>
                    <a:lnTo>
                      <a:pt x="4056076" y="1981200"/>
                    </a:lnTo>
                    <a:close/>
                  </a:path>
                  <a:path extrusionOk="0" h="2903854" w="5106670">
                    <a:moveTo>
                      <a:pt x="4093009" y="1981200"/>
                    </a:moveTo>
                    <a:lnTo>
                      <a:pt x="4065276" y="1981200"/>
                    </a:lnTo>
                    <a:lnTo>
                      <a:pt x="4066811" y="1993916"/>
                    </a:lnTo>
                    <a:lnTo>
                      <a:pt x="4090937" y="1993916"/>
                    </a:lnTo>
                    <a:lnTo>
                      <a:pt x="4093009" y="1981200"/>
                    </a:lnTo>
                    <a:close/>
                  </a:path>
                  <a:path extrusionOk="0" h="2903854" w="5106670">
                    <a:moveTo>
                      <a:pt x="4139674" y="1981200"/>
                    </a:moveTo>
                    <a:lnTo>
                      <a:pt x="4112942" y="1981200"/>
                    </a:lnTo>
                    <a:lnTo>
                      <a:pt x="4111607" y="1993916"/>
                    </a:lnTo>
                    <a:lnTo>
                      <a:pt x="4136404" y="1993916"/>
                    </a:lnTo>
                    <a:lnTo>
                      <a:pt x="4139674" y="1981200"/>
                    </a:lnTo>
                    <a:close/>
                  </a:path>
                  <a:path extrusionOk="0" h="2903854" w="5106670">
                    <a:moveTo>
                      <a:pt x="4171740" y="1981200"/>
                    </a:moveTo>
                    <a:lnTo>
                      <a:pt x="4159874" y="1981200"/>
                    </a:lnTo>
                    <a:lnTo>
                      <a:pt x="4161743" y="1993916"/>
                    </a:lnTo>
                    <a:lnTo>
                      <a:pt x="4165733" y="1993916"/>
                    </a:lnTo>
                    <a:lnTo>
                      <a:pt x="4171740" y="1981200"/>
                    </a:lnTo>
                    <a:close/>
                  </a:path>
                  <a:path extrusionOk="0" h="2903854" w="5106670">
                    <a:moveTo>
                      <a:pt x="4444335" y="1981200"/>
                    </a:moveTo>
                    <a:lnTo>
                      <a:pt x="4418657" y="1981200"/>
                    </a:lnTo>
                    <a:lnTo>
                      <a:pt x="4432695" y="1993916"/>
                    </a:lnTo>
                    <a:lnTo>
                      <a:pt x="4441906" y="1993916"/>
                    </a:lnTo>
                    <a:lnTo>
                      <a:pt x="4444335" y="1981200"/>
                    </a:lnTo>
                    <a:close/>
                  </a:path>
                  <a:path extrusionOk="0" h="2903854" w="5106670">
                    <a:moveTo>
                      <a:pt x="4675864" y="1981200"/>
                    </a:moveTo>
                    <a:lnTo>
                      <a:pt x="4671597" y="1981200"/>
                    </a:lnTo>
                    <a:lnTo>
                      <a:pt x="4667859" y="1993916"/>
                    </a:lnTo>
                    <a:lnTo>
                      <a:pt x="4678333" y="1993916"/>
                    </a:lnTo>
                    <a:lnTo>
                      <a:pt x="4675864" y="1981200"/>
                    </a:lnTo>
                    <a:close/>
                  </a:path>
                  <a:path extrusionOk="0" h="2903854" w="5106670">
                    <a:moveTo>
                      <a:pt x="4696663" y="1981200"/>
                    </a:moveTo>
                    <a:lnTo>
                      <a:pt x="4683664" y="1981200"/>
                    </a:lnTo>
                    <a:lnTo>
                      <a:pt x="4688536" y="1993916"/>
                    </a:lnTo>
                    <a:lnTo>
                      <a:pt x="4692458" y="1993916"/>
                    </a:lnTo>
                    <a:lnTo>
                      <a:pt x="4696663" y="1981200"/>
                    </a:lnTo>
                    <a:close/>
                  </a:path>
                  <a:path extrusionOk="0" h="2903854" w="5106670">
                    <a:moveTo>
                      <a:pt x="2969639" y="1955800"/>
                    </a:moveTo>
                    <a:lnTo>
                      <a:pt x="2596105" y="1955800"/>
                    </a:lnTo>
                    <a:lnTo>
                      <a:pt x="2599848" y="1968500"/>
                    </a:lnTo>
                    <a:lnTo>
                      <a:pt x="2602946" y="1968500"/>
                    </a:lnTo>
                    <a:lnTo>
                      <a:pt x="2605058" y="1981200"/>
                    </a:lnTo>
                    <a:lnTo>
                      <a:pt x="2971098" y="1981200"/>
                    </a:lnTo>
                    <a:lnTo>
                      <a:pt x="2970709" y="1968500"/>
                    </a:lnTo>
                    <a:lnTo>
                      <a:pt x="2969639" y="1955800"/>
                    </a:lnTo>
                    <a:close/>
                  </a:path>
                  <a:path extrusionOk="0" h="2903854" w="5106670">
                    <a:moveTo>
                      <a:pt x="2998497" y="1968500"/>
                    </a:moveTo>
                    <a:lnTo>
                      <a:pt x="2984764" y="1968500"/>
                    </a:lnTo>
                    <a:lnTo>
                      <a:pt x="2983964" y="1981200"/>
                    </a:lnTo>
                    <a:lnTo>
                      <a:pt x="2997697" y="1981200"/>
                    </a:lnTo>
                    <a:lnTo>
                      <a:pt x="2998497" y="1968500"/>
                    </a:lnTo>
                    <a:close/>
                  </a:path>
                  <a:path extrusionOk="0" h="2903854" w="5106670">
                    <a:moveTo>
                      <a:pt x="4008827" y="1955800"/>
                    </a:moveTo>
                    <a:lnTo>
                      <a:pt x="3922612" y="1955800"/>
                    </a:lnTo>
                    <a:lnTo>
                      <a:pt x="3937880" y="1968500"/>
                    </a:lnTo>
                    <a:lnTo>
                      <a:pt x="3985885" y="1968500"/>
                    </a:lnTo>
                    <a:lnTo>
                      <a:pt x="4003402" y="1981200"/>
                    </a:lnTo>
                    <a:lnTo>
                      <a:pt x="4029410" y="1981200"/>
                    </a:lnTo>
                    <a:lnTo>
                      <a:pt x="4023212" y="1968500"/>
                    </a:lnTo>
                    <a:lnTo>
                      <a:pt x="4008827" y="1955800"/>
                    </a:lnTo>
                    <a:close/>
                  </a:path>
                  <a:path extrusionOk="0" h="2903854" w="5106670">
                    <a:moveTo>
                      <a:pt x="4051209" y="1968500"/>
                    </a:moveTo>
                    <a:lnTo>
                      <a:pt x="4047943" y="1968500"/>
                    </a:lnTo>
                    <a:lnTo>
                      <a:pt x="4046943" y="1981200"/>
                    </a:lnTo>
                    <a:lnTo>
                      <a:pt x="4053676" y="1981200"/>
                    </a:lnTo>
                    <a:lnTo>
                      <a:pt x="4051209" y="1968500"/>
                    </a:lnTo>
                    <a:close/>
                  </a:path>
                  <a:path extrusionOk="0" h="2903854" w="5106670">
                    <a:moveTo>
                      <a:pt x="4166874" y="1968500"/>
                    </a:moveTo>
                    <a:lnTo>
                      <a:pt x="4163607" y="1968500"/>
                    </a:lnTo>
                    <a:lnTo>
                      <a:pt x="4162607" y="1981200"/>
                    </a:lnTo>
                    <a:lnTo>
                      <a:pt x="4169340" y="1981200"/>
                    </a:lnTo>
                    <a:lnTo>
                      <a:pt x="4166874" y="1968500"/>
                    </a:lnTo>
                    <a:close/>
                  </a:path>
                  <a:path extrusionOk="0" h="2903854" w="5106670">
                    <a:moveTo>
                      <a:pt x="4253539" y="1968500"/>
                    </a:moveTo>
                    <a:lnTo>
                      <a:pt x="4239806" y="1968500"/>
                    </a:lnTo>
                    <a:lnTo>
                      <a:pt x="4239006" y="1981200"/>
                    </a:lnTo>
                    <a:lnTo>
                      <a:pt x="4252739" y="1981200"/>
                    </a:lnTo>
                    <a:lnTo>
                      <a:pt x="4253539" y="1968500"/>
                    </a:lnTo>
                    <a:close/>
                  </a:path>
                  <a:path extrusionOk="0" h="2903854" w="5106670">
                    <a:moveTo>
                      <a:pt x="4276338" y="1955800"/>
                    </a:moveTo>
                    <a:lnTo>
                      <a:pt x="4266005" y="1955800"/>
                    </a:lnTo>
                    <a:lnTo>
                      <a:pt x="4260605" y="1968500"/>
                    </a:lnTo>
                    <a:lnTo>
                      <a:pt x="4263805" y="1968500"/>
                    </a:lnTo>
                    <a:lnTo>
                      <a:pt x="4265605" y="1981200"/>
                    </a:lnTo>
                    <a:lnTo>
                      <a:pt x="4280405" y="1981200"/>
                    </a:lnTo>
                    <a:lnTo>
                      <a:pt x="4284738" y="1968500"/>
                    </a:lnTo>
                    <a:lnTo>
                      <a:pt x="4276338" y="1955800"/>
                    </a:lnTo>
                    <a:close/>
                  </a:path>
                  <a:path extrusionOk="0" h="2903854" w="5106670">
                    <a:moveTo>
                      <a:pt x="4449935" y="1968500"/>
                    </a:moveTo>
                    <a:lnTo>
                      <a:pt x="4393022" y="1968500"/>
                    </a:lnTo>
                    <a:lnTo>
                      <a:pt x="4401869" y="1981200"/>
                    </a:lnTo>
                    <a:lnTo>
                      <a:pt x="4443535" y="1981200"/>
                    </a:lnTo>
                    <a:lnTo>
                      <a:pt x="4449935" y="1968500"/>
                    </a:lnTo>
                    <a:close/>
                  </a:path>
                  <a:path extrusionOk="0" h="2903854" w="5106670">
                    <a:moveTo>
                      <a:pt x="4645998" y="1968500"/>
                    </a:moveTo>
                    <a:lnTo>
                      <a:pt x="4632265" y="1968500"/>
                    </a:lnTo>
                    <a:lnTo>
                      <a:pt x="4635998" y="1981200"/>
                    </a:lnTo>
                    <a:lnTo>
                      <a:pt x="4639998" y="1981200"/>
                    </a:lnTo>
                    <a:lnTo>
                      <a:pt x="4645998" y="1968500"/>
                    </a:lnTo>
                    <a:close/>
                  </a:path>
                  <a:path extrusionOk="0" h="2903854" w="5106670">
                    <a:moveTo>
                      <a:pt x="4697847" y="1968500"/>
                    </a:moveTo>
                    <a:lnTo>
                      <a:pt x="4678264" y="1968500"/>
                    </a:lnTo>
                    <a:lnTo>
                      <a:pt x="4678530" y="1981200"/>
                    </a:lnTo>
                    <a:lnTo>
                      <a:pt x="4699124" y="1981200"/>
                    </a:lnTo>
                    <a:lnTo>
                      <a:pt x="4697847" y="1968500"/>
                    </a:lnTo>
                    <a:close/>
                  </a:path>
                  <a:path extrusionOk="0" h="2903854" w="5106670">
                    <a:moveTo>
                      <a:pt x="4940992" y="1968500"/>
                    </a:moveTo>
                    <a:lnTo>
                      <a:pt x="4927259" y="1968500"/>
                    </a:lnTo>
                    <a:lnTo>
                      <a:pt x="4930992" y="1981200"/>
                    </a:lnTo>
                    <a:lnTo>
                      <a:pt x="4937992" y="1981200"/>
                    </a:lnTo>
                    <a:lnTo>
                      <a:pt x="4940992" y="1968500"/>
                    </a:lnTo>
                    <a:close/>
                  </a:path>
                  <a:path extrusionOk="0" h="2903854" w="5106670">
                    <a:moveTo>
                      <a:pt x="4148608" y="1955800"/>
                    </a:moveTo>
                    <a:lnTo>
                      <a:pt x="4136741" y="1955800"/>
                    </a:lnTo>
                    <a:lnTo>
                      <a:pt x="4138608" y="1968500"/>
                    </a:lnTo>
                    <a:lnTo>
                      <a:pt x="4142608" y="1968500"/>
                    </a:lnTo>
                    <a:lnTo>
                      <a:pt x="4148608" y="1955800"/>
                    </a:lnTo>
                    <a:close/>
                  </a:path>
                  <a:path extrusionOk="0" h="2903854" w="5106670">
                    <a:moveTo>
                      <a:pt x="4227139" y="1955800"/>
                    </a:moveTo>
                    <a:lnTo>
                      <a:pt x="4216673" y="1955800"/>
                    </a:lnTo>
                    <a:lnTo>
                      <a:pt x="4215873" y="1968500"/>
                    </a:lnTo>
                    <a:lnTo>
                      <a:pt x="4230406" y="1968500"/>
                    </a:lnTo>
                    <a:lnTo>
                      <a:pt x="4227139" y="1955800"/>
                    </a:lnTo>
                    <a:close/>
                  </a:path>
                  <a:path extrusionOk="0" h="2903854" w="5106670">
                    <a:moveTo>
                      <a:pt x="4504400" y="1943100"/>
                    </a:moveTo>
                    <a:lnTo>
                      <a:pt x="4380636" y="1943100"/>
                    </a:lnTo>
                    <a:lnTo>
                      <a:pt x="4378468" y="1955800"/>
                    </a:lnTo>
                    <a:lnTo>
                      <a:pt x="4372736" y="1955800"/>
                    </a:lnTo>
                    <a:lnTo>
                      <a:pt x="4363603" y="1968500"/>
                    </a:lnTo>
                    <a:lnTo>
                      <a:pt x="4506134" y="1968500"/>
                    </a:lnTo>
                    <a:lnTo>
                      <a:pt x="4505334" y="1955800"/>
                    </a:lnTo>
                    <a:lnTo>
                      <a:pt x="4504400" y="1943100"/>
                    </a:lnTo>
                    <a:close/>
                  </a:path>
                  <a:path extrusionOk="0" h="2903854" w="5106670">
                    <a:moveTo>
                      <a:pt x="4641131" y="1955800"/>
                    </a:moveTo>
                    <a:lnTo>
                      <a:pt x="4638664" y="1968500"/>
                    </a:lnTo>
                    <a:lnTo>
                      <a:pt x="4643598" y="1968500"/>
                    </a:lnTo>
                    <a:lnTo>
                      <a:pt x="4641131" y="1955800"/>
                    </a:lnTo>
                    <a:close/>
                  </a:path>
                  <a:path extrusionOk="0" h="2903854" w="5106670">
                    <a:moveTo>
                      <a:pt x="4672197" y="1955800"/>
                    </a:moveTo>
                    <a:lnTo>
                      <a:pt x="4651331" y="1955800"/>
                    </a:lnTo>
                    <a:lnTo>
                      <a:pt x="4653131" y="1968500"/>
                    </a:lnTo>
                    <a:lnTo>
                      <a:pt x="4667864" y="1968500"/>
                    </a:lnTo>
                    <a:lnTo>
                      <a:pt x="4672197" y="1955800"/>
                    </a:lnTo>
                    <a:close/>
                  </a:path>
                  <a:path extrusionOk="0" h="2903854" w="5106670">
                    <a:moveTo>
                      <a:pt x="4936125" y="1955800"/>
                    </a:moveTo>
                    <a:lnTo>
                      <a:pt x="4933592" y="1968500"/>
                    </a:lnTo>
                    <a:lnTo>
                      <a:pt x="4938525" y="1968500"/>
                    </a:lnTo>
                    <a:lnTo>
                      <a:pt x="4936125" y="1955800"/>
                    </a:lnTo>
                    <a:close/>
                  </a:path>
                  <a:path extrusionOk="0" h="2903854" w="5106670">
                    <a:moveTo>
                      <a:pt x="3107470" y="1727200"/>
                    </a:moveTo>
                    <a:lnTo>
                      <a:pt x="2482291" y="1727200"/>
                    </a:lnTo>
                    <a:lnTo>
                      <a:pt x="2491776" y="1739900"/>
                    </a:lnTo>
                    <a:lnTo>
                      <a:pt x="2497574" y="1752600"/>
                    </a:lnTo>
                    <a:lnTo>
                      <a:pt x="2545989" y="1752600"/>
                    </a:lnTo>
                    <a:lnTo>
                      <a:pt x="2550985" y="1778000"/>
                    </a:lnTo>
                    <a:lnTo>
                      <a:pt x="2550706" y="1803400"/>
                    </a:lnTo>
                    <a:lnTo>
                      <a:pt x="2548249" y="1841500"/>
                    </a:lnTo>
                    <a:lnTo>
                      <a:pt x="2548998" y="1866900"/>
                    </a:lnTo>
                    <a:lnTo>
                      <a:pt x="2553584" y="1879600"/>
                    </a:lnTo>
                    <a:lnTo>
                      <a:pt x="2562639" y="1892300"/>
                    </a:lnTo>
                    <a:lnTo>
                      <a:pt x="2572408" y="1905000"/>
                    </a:lnTo>
                    <a:lnTo>
                      <a:pt x="2580639" y="1917700"/>
                    </a:lnTo>
                    <a:lnTo>
                      <a:pt x="2586020" y="1930400"/>
                    </a:lnTo>
                    <a:lnTo>
                      <a:pt x="2587238" y="1943100"/>
                    </a:lnTo>
                    <a:lnTo>
                      <a:pt x="2586838" y="1943100"/>
                    </a:lnTo>
                    <a:lnTo>
                      <a:pt x="2590772" y="1955800"/>
                    </a:lnTo>
                    <a:lnTo>
                      <a:pt x="2968032" y="1955800"/>
                    </a:lnTo>
                    <a:lnTo>
                      <a:pt x="2966031" y="1943100"/>
                    </a:lnTo>
                    <a:lnTo>
                      <a:pt x="2968048" y="1917700"/>
                    </a:lnTo>
                    <a:lnTo>
                      <a:pt x="2985214" y="1879600"/>
                    </a:lnTo>
                    <a:lnTo>
                      <a:pt x="3011405" y="1841500"/>
                    </a:lnTo>
                    <a:lnTo>
                      <a:pt x="3040496" y="1816100"/>
                    </a:lnTo>
                    <a:lnTo>
                      <a:pt x="3049667" y="1803400"/>
                    </a:lnTo>
                    <a:lnTo>
                      <a:pt x="3059662" y="1803400"/>
                    </a:lnTo>
                    <a:lnTo>
                      <a:pt x="3069258" y="1790700"/>
                    </a:lnTo>
                    <a:lnTo>
                      <a:pt x="3077229" y="1778000"/>
                    </a:lnTo>
                    <a:lnTo>
                      <a:pt x="3095153" y="1752600"/>
                    </a:lnTo>
                    <a:lnTo>
                      <a:pt x="3107470" y="1727200"/>
                    </a:lnTo>
                    <a:close/>
                  </a:path>
                  <a:path extrusionOk="0" h="2903854" w="5106670">
                    <a:moveTo>
                      <a:pt x="2991897" y="1943100"/>
                    </a:moveTo>
                    <a:lnTo>
                      <a:pt x="2978164" y="1943100"/>
                    </a:lnTo>
                    <a:lnTo>
                      <a:pt x="2981897" y="1955800"/>
                    </a:lnTo>
                    <a:lnTo>
                      <a:pt x="2985897" y="1955800"/>
                    </a:lnTo>
                    <a:lnTo>
                      <a:pt x="2991897" y="1943100"/>
                    </a:lnTo>
                    <a:close/>
                  </a:path>
                  <a:path extrusionOk="0" h="2903854" w="5106670">
                    <a:moveTo>
                      <a:pt x="3952751" y="1943100"/>
                    </a:moveTo>
                    <a:lnTo>
                      <a:pt x="3912812" y="1943100"/>
                    </a:lnTo>
                    <a:lnTo>
                      <a:pt x="3913693" y="1955800"/>
                    </a:lnTo>
                    <a:lnTo>
                      <a:pt x="3963445" y="1955800"/>
                    </a:lnTo>
                    <a:lnTo>
                      <a:pt x="3952751" y="1943100"/>
                    </a:lnTo>
                    <a:close/>
                  </a:path>
                  <a:path extrusionOk="0" h="2903854" w="5106670">
                    <a:moveTo>
                      <a:pt x="4041810" y="1943100"/>
                    </a:moveTo>
                    <a:lnTo>
                      <a:pt x="4017677" y="1943100"/>
                    </a:lnTo>
                    <a:lnTo>
                      <a:pt x="4020877" y="1955800"/>
                    </a:lnTo>
                    <a:lnTo>
                      <a:pt x="4037476" y="1955800"/>
                    </a:lnTo>
                    <a:lnTo>
                      <a:pt x="4041810" y="1943100"/>
                    </a:lnTo>
                    <a:close/>
                  </a:path>
                  <a:path extrusionOk="0" h="2903854" w="5106670">
                    <a:moveTo>
                      <a:pt x="4060809" y="1943100"/>
                    </a:moveTo>
                    <a:lnTo>
                      <a:pt x="4048943" y="1943100"/>
                    </a:lnTo>
                    <a:lnTo>
                      <a:pt x="4048143" y="1955800"/>
                    </a:lnTo>
                    <a:lnTo>
                      <a:pt x="4062676" y="1955800"/>
                    </a:lnTo>
                    <a:lnTo>
                      <a:pt x="4060809" y="1943100"/>
                    </a:lnTo>
                    <a:close/>
                  </a:path>
                  <a:path extrusionOk="0" h="2903854" w="5106670">
                    <a:moveTo>
                      <a:pt x="4640198" y="1943100"/>
                    </a:moveTo>
                    <a:lnTo>
                      <a:pt x="4626465" y="1943100"/>
                    </a:lnTo>
                    <a:lnTo>
                      <a:pt x="4630198" y="1955800"/>
                    </a:lnTo>
                    <a:lnTo>
                      <a:pt x="4634198" y="1955800"/>
                    </a:lnTo>
                    <a:lnTo>
                      <a:pt x="4640198" y="1943100"/>
                    </a:lnTo>
                    <a:close/>
                  </a:path>
                  <a:path extrusionOk="0" h="2903854" w="5106670">
                    <a:moveTo>
                      <a:pt x="4661664" y="1943100"/>
                    </a:moveTo>
                    <a:lnTo>
                      <a:pt x="4659597" y="1943100"/>
                    </a:lnTo>
                    <a:lnTo>
                      <a:pt x="4653531" y="1955800"/>
                    </a:lnTo>
                    <a:lnTo>
                      <a:pt x="4663864" y="1955800"/>
                    </a:lnTo>
                    <a:lnTo>
                      <a:pt x="4661664" y="1943100"/>
                    </a:lnTo>
                    <a:close/>
                  </a:path>
                  <a:path extrusionOk="0" h="2903854" w="5106670">
                    <a:moveTo>
                      <a:pt x="4909592" y="1943100"/>
                    </a:moveTo>
                    <a:lnTo>
                      <a:pt x="4899126" y="1943100"/>
                    </a:lnTo>
                    <a:lnTo>
                      <a:pt x="4898326" y="1955800"/>
                    </a:lnTo>
                    <a:lnTo>
                      <a:pt x="4912859" y="1955800"/>
                    </a:lnTo>
                    <a:lnTo>
                      <a:pt x="4909592" y="1943100"/>
                    </a:lnTo>
                    <a:close/>
                  </a:path>
                  <a:path extrusionOk="0" h="2903854" w="5106670">
                    <a:moveTo>
                      <a:pt x="3180360" y="1930400"/>
                    </a:moveTo>
                    <a:lnTo>
                      <a:pt x="3169894" y="1930400"/>
                    </a:lnTo>
                    <a:lnTo>
                      <a:pt x="3169027" y="1943100"/>
                    </a:lnTo>
                    <a:lnTo>
                      <a:pt x="3183627" y="1943100"/>
                    </a:lnTo>
                    <a:lnTo>
                      <a:pt x="3180360" y="1930400"/>
                    </a:lnTo>
                    <a:close/>
                  </a:path>
                  <a:path extrusionOk="0" h="2903854" w="5106670">
                    <a:moveTo>
                      <a:pt x="4172138" y="1816100"/>
                    </a:moveTo>
                    <a:lnTo>
                      <a:pt x="4116875" y="1816100"/>
                    </a:lnTo>
                    <a:lnTo>
                      <a:pt x="4109845" y="1841500"/>
                    </a:lnTo>
                    <a:lnTo>
                      <a:pt x="4104583" y="1866900"/>
                    </a:lnTo>
                    <a:lnTo>
                      <a:pt x="4102484" y="1892300"/>
                    </a:lnTo>
                    <a:lnTo>
                      <a:pt x="4104942" y="1905000"/>
                    </a:lnTo>
                    <a:lnTo>
                      <a:pt x="4108475" y="1905000"/>
                    </a:lnTo>
                    <a:lnTo>
                      <a:pt x="4109808" y="1917700"/>
                    </a:lnTo>
                    <a:lnTo>
                      <a:pt x="4107837" y="1917700"/>
                    </a:lnTo>
                    <a:lnTo>
                      <a:pt x="4111142" y="1930400"/>
                    </a:lnTo>
                    <a:lnTo>
                      <a:pt x="4115946" y="1943100"/>
                    </a:lnTo>
                    <a:lnTo>
                      <a:pt x="4121341" y="1943100"/>
                    </a:lnTo>
                    <a:lnTo>
                      <a:pt x="4120541" y="1930400"/>
                    </a:lnTo>
                    <a:lnTo>
                      <a:pt x="4118475" y="1917700"/>
                    </a:lnTo>
                    <a:lnTo>
                      <a:pt x="4117451" y="1892300"/>
                    </a:lnTo>
                    <a:lnTo>
                      <a:pt x="4122683" y="1879600"/>
                    </a:lnTo>
                    <a:lnTo>
                      <a:pt x="4140208" y="1879600"/>
                    </a:lnTo>
                    <a:lnTo>
                      <a:pt x="4131443" y="1866900"/>
                    </a:lnTo>
                    <a:lnTo>
                      <a:pt x="4130341" y="1866900"/>
                    </a:lnTo>
                    <a:lnTo>
                      <a:pt x="4136289" y="1854200"/>
                    </a:lnTo>
                    <a:lnTo>
                      <a:pt x="4124566" y="1854200"/>
                    </a:lnTo>
                    <a:lnTo>
                      <a:pt x="4119740" y="1841500"/>
                    </a:lnTo>
                    <a:lnTo>
                      <a:pt x="4117208" y="1841500"/>
                    </a:lnTo>
                    <a:lnTo>
                      <a:pt x="4118214" y="1828800"/>
                    </a:lnTo>
                    <a:lnTo>
                      <a:pt x="4165407" y="1828800"/>
                    </a:lnTo>
                    <a:lnTo>
                      <a:pt x="4172138" y="1816100"/>
                    </a:lnTo>
                    <a:close/>
                  </a:path>
                  <a:path extrusionOk="0" h="2903854" w="5106670">
                    <a:moveTo>
                      <a:pt x="4183340" y="1930400"/>
                    </a:moveTo>
                    <a:lnTo>
                      <a:pt x="4169607" y="1930400"/>
                    </a:lnTo>
                    <a:lnTo>
                      <a:pt x="4173274" y="1943100"/>
                    </a:lnTo>
                    <a:lnTo>
                      <a:pt x="4180274" y="1943100"/>
                    </a:lnTo>
                    <a:lnTo>
                      <a:pt x="4183340" y="1930400"/>
                    </a:lnTo>
                    <a:close/>
                  </a:path>
                  <a:path extrusionOk="0" h="2903854" w="5106670">
                    <a:moveTo>
                      <a:pt x="4327871" y="1930400"/>
                    </a:moveTo>
                    <a:lnTo>
                      <a:pt x="4316004" y="1930400"/>
                    </a:lnTo>
                    <a:lnTo>
                      <a:pt x="4317871" y="1943100"/>
                    </a:lnTo>
                    <a:lnTo>
                      <a:pt x="4321871" y="1943100"/>
                    </a:lnTo>
                    <a:lnTo>
                      <a:pt x="4327871" y="1930400"/>
                    </a:lnTo>
                    <a:close/>
                  </a:path>
                  <a:path extrusionOk="0" h="2903854" w="5106670">
                    <a:moveTo>
                      <a:pt x="4363203" y="1866900"/>
                    </a:moveTo>
                    <a:lnTo>
                      <a:pt x="4349604" y="1879600"/>
                    </a:lnTo>
                    <a:lnTo>
                      <a:pt x="4341792" y="1892300"/>
                    </a:lnTo>
                    <a:lnTo>
                      <a:pt x="4315469" y="1892300"/>
                    </a:lnTo>
                    <a:lnTo>
                      <a:pt x="4336887" y="1905000"/>
                    </a:lnTo>
                    <a:lnTo>
                      <a:pt x="4359480" y="1917700"/>
                    </a:lnTo>
                    <a:lnTo>
                      <a:pt x="4374736" y="1930400"/>
                    </a:lnTo>
                    <a:lnTo>
                      <a:pt x="4379355" y="1943100"/>
                    </a:lnTo>
                    <a:lnTo>
                      <a:pt x="4504134" y="1943100"/>
                    </a:lnTo>
                    <a:lnTo>
                      <a:pt x="4492757" y="1930400"/>
                    </a:lnTo>
                    <a:lnTo>
                      <a:pt x="4466168" y="1917700"/>
                    </a:lnTo>
                    <a:lnTo>
                      <a:pt x="4433129" y="1892300"/>
                    </a:lnTo>
                    <a:lnTo>
                      <a:pt x="4402402" y="1879600"/>
                    </a:lnTo>
                    <a:lnTo>
                      <a:pt x="4363203" y="1866900"/>
                    </a:lnTo>
                    <a:close/>
                  </a:path>
                  <a:path extrusionOk="0" h="2903854" w="5106670">
                    <a:moveTo>
                      <a:pt x="4548782" y="1930400"/>
                    </a:moveTo>
                    <a:lnTo>
                      <a:pt x="4529667" y="1930400"/>
                    </a:lnTo>
                    <a:lnTo>
                      <a:pt x="4534505" y="1943100"/>
                    </a:lnTo>
                    <a:lnTo>
                      <a:pt x="4540725" y="1943100"/>
                    </a:lnTo>
                    <a:lnTo>
                      <a:pt x="4548782" y="1930400"/>
                    </a:lnTo>
                    <a:close/>
                  </a:path>
                  <a:path extrusionOk="0" h="2903854" w="5106670">
                    <a:moveTo>
                      <a:pt x="4617065" y="1930400"/>
                    </a:moveTo>
                    <a:lnTo>
                      <a:pt x="4605198" y="1930400"/>
                    </a:lnTo>
                    <a:lnTo>
                      <a:pt x="4607065" y="1943100"/>
                    </a:lnTo>
                    <a:lnTo>
                      <a:pt x="4611065" y="1943100"/>
                    </a:lnTo>
                    <a:lnTo>
                      <a:pt x="4617065" y="1930400"/>
                    </a:lnTo>
                    <a:close/>
                  </a:path>
                  <a:path extrusionOk="0" h="2903854" w="5106670">
                    <a:moveTo>
                      <a:pt x="2997697" y="1917700"/>
                    </a:moveTo>
                    <a:lnTo>
                      <a:pt x="2983964" y="1917700"/>
                    </a:lnTo>
                    <a:lnTo>
                      <a:pt x="2987697" y="1930400"/>
                    </a:lnTo>
                    <a:lnTo>
                      <a:pt x="2994697" y="1930400"/>
                    </a:lnTo>
                    <a:lnTo>
                      <a:pt x="2997697" y="1917700"/>
                    </a:lnTo>
                    <a:close/>
                  </a:path>
                  <a:path extrusionOk="0" h="2903854" w="5106670">
                    <a:moveTo>
                      <a:pt x="3874009" y="1841500"/>
                    </a:moveTo>
                    <a:lnTo>
                      <a:pt x="3835471" y="1841500"/>
                    </a:lnTo>
                    <a:lnTo>
                      <a:pt x="3840122" y="1854200"/>
                    </a:lnTo>
                    <a:lnTo>
                      <a:pt x="3843285" y="1854200"/>
                    </a:lnTo>
                    <a:lnTo>
                      <a:pt x="3844480" y="1866900"/>
                    </a:lnTo>
                    <a:lnTo>
                      <a:pt x="3851954" y="1879600"/>
                    </a:lnTo>
                    <a:lnTo>
                      <a:pt x="3868921" y="1905000"/>
                    </a:lnTo>
                    <a:lnTo>
                      <a:pt x="3887351" y="1917700"/>
                    </a:lnTo>
                    <a:lnTo>
                      <a:pt x="3899212" y="1930400"/>
                    </a:lnTo>
                    <a:lnTo>
                      <a:pt x="3902412" y="1930400"/>
                    </a:lnTo>
                    <a:lnTo>
                      <a:pt x="3905879" y="1917700"/>
                    </a:lnTo>
                    <a:lnTo>
                      <a:pt x="3907012" y="1905000"/>
                    </a:lnTo>
                    <a:lnTo>
                      <a:pt x="3908079" y="1905000"/>
                    </a:lnTo>
                    <a:lnTo>
                      <a:pt x="3911612" y="1892300"/>
                    </a:lnTo>
                    <a:lnTo>
                      <a:pt x="3914745" y="1892300"/>
                    </a:lnTo>
                    <a:lnTo>
                      <a:pt x="3917545" y="1879600"/>
                    </a:lnTo>
                    <a:lnTo>
                      <a:pt x="3916595" y="1879600"/>
                    </a:lnTo>
                    <a:lnTo>
                      <a:pt x="3912871" y="1866900"/>
                    </a:lnTo>
                    <a:lnTo>
                      <a:pt x="3898367" y="1866900"/>
                    </a:lnTo>
                    <a:lnTo>
                      <a:pt x="3885213" y="1854200"/>
                    </a:lnTo>
                    <a:lnTo>
                      <a:pt x="3874009" y="1841500"/>
                    </a:lnTo>
                    <a:close/>
                  </a:path>
                  <a:path extrusionOk="0" h="2903854" w="5106670">
                    <a:moveTo>
                      <a:pt x="4140208" y="1879600"/>
                    </a:moveTo>
                    <a:lnTo>
                      <a:pt x="4122683" y="1879600"/>
                    </a:lnTo>
                    <a:lnTo>
                      <a:pt x="4130878" y="1892300"/>
                    </a:lnTo>
                    <a:lnTo>
                      <a:pt x="4138741" y="1917700"/>
                    </a:lnTo>
                    <a:lnTo>
                      <a:pt x="4143143" y="1930400"/>
                    </a:lnTo>
                    <a:lnTo>
                      <a:pt x="4152222" y="1930400"/>
                    </a:lnTo>
                    <a:lnTo>
                      <a:pt x="4154074" y="1917700"/>
                    </a:lnTo>
                    <a:lnTo>
                      <a:pt x="4153304" y="1905000"/>
                    </a:lnTo>
                    <a:lnTo>
                      <a:pt x="4150716" y="1892300"/>
                    </a:lnTo>
                    <a:lnTo>
                      <a:pt x="4146340" y="1892300"/>
                    </a:lnTo>
                    <a:lnTo>
                      <a:pt x="4140208" y="1879600"/>
                    </a:lnTo>
                    <a:close/>
                  </a:path>
                  <a:path extrusionOk="0" h="2903854" w="5106670">
                    <a:moveTo>
                      <a:pt x="4302338" y="1917700"/>
                    </a:moveTo>
                    <a:lnTo>
                      <a:pt x="4291871" y="1917700"/>
                    </a:lnTo>
                    <a:lnTo>
                      <a:pt x="4291005" y="1930400"/>
                    </a:lnTo>
                    <a:lnTo>
                      <a:pt x="4305604" y="1930400"/>
                    </a:lnTo>
                    <a:lnTo>
                      <a:pt x="4302338" y="1917700"/>
                    </a:lnTo>
                    <a:close/>
                  </a:path>
                  <a:path extrusionOk="0" h="2903854" w="5106670">
                    <a:moveTo>
                      <a:pt x="4516334" y="1917700"/>
                    </a:moveTo>
                    <a:lnTo>
                      <a:pt x="4505867" y="1917700"/>
                    </a:lnTo>
                    <a:lnTo>
                      <a:pt x="4505000" y="1930400"/>
                    </a:lnTo>
                    <a:lnTo>
                      <a:pt x="4519600" y="1930400"/>
                    </a:lnTo>
                    <a:lnTo>
                      <a:pt x="4516334" y="1917700"/>
                    </a:lnTo>
                    <a:close/>
                  </a:path>
                  <a:path extrusionOk="0" h="2903854" w="5106670">
                    <a:moveTo>
                      <a:pt x="4569666" y="1905000"/>
                    </a:moveTo>
                    <a:lnTo>
                      <a:pt x="4560199" y="1905000"/>
                    </a:lnTo>
                    <a:lnTo>
                      <a:pt x="4550533" y="1917700"/>
                    </a:lnTo>
                    <a:lnTo>
                      <a:pt x="4529733" y="1917700"/>
                    </a:lnTo>
                    <a:lnTo>
                      <a:pt x="4528125" y="1930400"/>
                    </a:lnTo>
                    <a:lnTo>
                      <a:pt x="4559133" y="1930400"/>
                    </a:lnTo>
                    <a:lnTo>
                      <a:pt x="4566305" y="1917700"/>
                    </a:lnTo>
                    <a:lnTo>
                      <a:pt x="4569666" y="1905000"/>
                    </a:lnTo>
                    <a:close/>
                  </a:path>
                  <a:path extrusionOk="0" h="2903854" w="5106670">
                    <a:moveTo>
                      <a:pt x="3212493" y="1905000"/>
                    </a:moveTo>
                    <a:lnTo>
                      <a:pt x="3197960" y="1905000"/>
                    </a:lnTo>
                    <a:lnTo>
                      <a:pt x="3201693" y="1917700"/>
                    </a:lnTo>
                    <a:lnTo>
                      <a:pt x="3211693" y="1917700"/>
                    </a:lnTo>
                    <a:lnTo>
                      <a:pt x="3212493" y="1905000"/>
                    </a:lnTo>
                    <a:close/>
                  </a:path>
                  <a:path extrusionOk="0" h="2903854" w="5106670">
                    <a:moveTo>
                      <a:pt x="4053343" y="1892300"/>
                    </a:moveTo>
                    <a:lnTo>
                      <a:pt x="4035092" y="1892300"/>
                    </a:lnTo>
                    <a:lnTo>
                      <a:pt x="4038410" y="1905000"/>
                    </a:lnTo>
                    <a:lnTo>
                      <a:pt x="4049609" y="1905000"/>
                    </a:lnTo>
                    <a:lnTo>
                      <a:pt x="4053343" y="1892300"/>
                    </a:lnTo>
                    <a:close/>
                  </a:path>
                  <a:path extrusionOk="0" h="2903854" w="5106670">
                    <a:moveTo>
                      <a:pt x="4087209" y="1778000"/>
                    </a:moveTo>
                    <a:lnTo>
                      <a:pt x="3994144" y="1778000"/>
                    </a:lnTo>
                    <a:lnTo>
                      <a:pt x="3989011" y="1790700"/>
                    </a:lnTo>
                    <a:lnTo>
                      <a:pt x="3985811" y="1803400"/>
                    </a:lnTo>
                    <a:lnTo>
                      <a:pt x="3959411" y="1803400"/>
                    </a:lnTo>
                    <a:lnTo>
                      <a:pt x="3957345" y="1816100"/>
                    </a:lnTo>
                    <a:lnTo>
                      <a:pt x="3958878" y="1828800"/>
                    </a:lnTo>
                    <a:lnTo>
                      <a:pt x="3960851" y="1841500"/>
                    </a:lnTo>
                    <a:lnTo>
                      <a:pt x="3964861" y="1841500"/>
                    </a:lnTo>
                    <a:lnTo>
                      <a:pt x="3970296" y="1854200"/>
                    </a:lnTo>
                    <a:lnTo>
                      <a:pt x="3976544" y="1866900"/>
                    </a:lnTo>
                    <a:lnTo>
                      <a:pt x="3985481" y="1879600"/>
                    </a:lnTo>
                    <a:lnTo>
                      <a:pt x="3993236" y="1892300"/>
                    </a:lnTo>
                    <a:lnTo>
                      <a:pt x="4060276" y="1892300"/>
                    </a:lnTo>
                    <a:lnTo>
                      <a:pt x="4062409" y="1905000"/>
                    </a:lnTo>
                    <a:lnTo>
                      <a:pt x="4062543" y="1892300"/>
                    </a:lnTo>
                    <a:lnTo>
                      <a:pt x="4058543" y="1866900"/>
                    </a:lnTo>
                    <a:lnTo>
                      <a:pt x="4059676" y="1866900"/>
                    </a:lnTo>
                    <a:lnTo>
                      <a:pt x="4063543" y="1854200"/>
                    </a:lnTo>
                    <a:lnTo>
                      <a:pt x="4070542" y="1854200"/>
                    </a:lnTo>
                    <a:lnTo>
                      <a:pt x="4074586" y="1841500"/>
                    </a:lnTo>
                    <a:lnTo>
                      <a:pt x="4078342" y="1828800"/>
                    </a:lnTo>
                    <a:lnTo>
                      <a:pt x="4082073" y="1828800"/>
                    </a:lnTo>
                    <a:lnTo>
                      <a:pt x="4086142" y="1816100"/>
                    </a:lnTo>
                    <a:lnTo>
                      <a:pt x="4098409" y="1816100"/>
                    </a:lnTo>
                    <a:lnTo>
                      <a:pt x="4089275" y="1803400"/>
                    </a:lnTo>
                    <a:lnTo>
                      <a:pt x="4087742" y="1790700"/>
                    </a:lnTo>
                    <a:lnTo>
                      <a:pt x="4091342" y="1790700"/>
                    </a:lnTo>
                    <a:lnTo>
                      <a:pt x="4087209" y="1778000"/>
                    </a:lnTo>
                    <a:close/>
                  </a:path>
                  <a:path extrusionOk="0" h="2903854" w="5106670">
                    <a:moveTo>
                      <a:pt x="4213073" y="1892300"/>
                    </a:moveTo>
                    <a:lnTo>
                      <a:pt x="4198473" y="1892300"/>
                    </a:lnTo>
                    <a:lnTo>
                      <a:pt x="4202206" y="1905000"/>
                    </a:lnTo>
                    <a:lnTo>
                      <a:pt x="4212206" y="1905000"/>
                    </a:lnTo>
                    <a:lnTo>
                      <a:pt x="4213073" y="1892300"/>
                    </a:lnTo>
                    <a:close/>
                  </a:path>
                  <a:path extrusionOk="0" h="2903854" w="5106670">
                    <a:moveTo>
                      <a:pt x="4582332" y="1879600"/>
                    </a:moveTo>
                    <a:lnTo>
                      <a:pt x="4569533" y="1879600"/>
                    </a:lnTo>
                    <a:lnTo>
                      <a:pt x="4576866" y="1892300"/>
                    </a:lnTo>
                    <a:lnTo>
                      <a:pt x="4583332" y="1905000"/>
                    </a:lnTo>
                    <a:lnTo>
                      <a:pt x="4596465" y="1905000"/>
                    </a:lnTo>
                    <a:lnTo>
                      <a:pt x="4594865" y="1892300"/>
                    </a:lnTo>
                    <a:lnTo>
                      <a:pt x="4587665" y="1892300"/>
                    </a:lnTo>
                    <a:lnTo>
                      <a:pt x="4582332" y="1879600"/>
                    </a:lnTo>
                    <a:close/>
                  </a:path>
                  <a:path extrusionOk="0" h="2903854" w="5106670">
                    <a:moveTo>
                      <a:pt x="1828053" y="1879600"/>
                    </a:moveTo>
                    <a:lnTo>
                      <a:pt x="1284834" y="1879600"/>
                    </a:lnTo>
                    <a:lnTo>
                      <a:pt x="1286456" y="1892300"/>
                    </a:lnTo>
                    <a:lnTo>
                      <a:pt x="1845020" y="1892300"/>
                    </a:lnTo>
                    <a:lnTo>
                      <a:pt x="1828053" y="1879600"/>
                    </a:lnTo>
                    <a:close/>
                  </a:path>
                  <a:path extrusionOk="0" h="2903854" w="5106670">
                    <a:moveTo>
                      <a:pt x="3831347" y="1879600"/>
                    </a:moveTo>
                    <a:lnTo>
                      <a:pt x="3828281" y="1879600"/>
                    </a:lnTo>
                    <a:lnTo>
                      <a:pt x="3830214" y="1892300"/>
                    </a:lnTo>
                    <a:lnTo>
                      <a:pt x="3837414" y="1892300"/>
                    </a:lnTo>
                    <a:lnTo>
                      <a:pt x="3831347" y="1879600"/>
                    </a:lnTo>
                    <a:close/>
                  </a:path>
                  <a:path extrusionOk="0" h="2903854" w="5106670">
                    <a:moveTo>
                      <a:pt x="3947078" y="1879600"/>
                    </a:moveTo>
                    <a:lnTo>
                      <a:pt x="3932478" y="1879600"/>
                    </a:lnTo>
                    <a:lnTo>
                      <a:pt x="3936212" y="1892300"/>
                    </a:lnTo>
                    <a:lnTo>
                      <a:pt x="3946212" y="1892300"/>
                    </a:lnTo>
                    <a:lnTo>
                      <a:pt x="3947078" y="1879600"/>
                    </a:lnTo>
                    <a:close/>
                  </a:path>
                  <a:path extrusionOk="0" h="2903854" w="5106670">
                    <a:moveTo>
                      <a:pt x="4263605" y="1879600"/>
                    </a:moveTo>
                    <a:lnTo>
                      <a:pt x="4229206" y="1879600"/>
                    </a:lnTo>
                    <a:lnTo>
                      <a:pt x="4227006" y="1892300"/>
                    </a:lnTo>
                    <a:lnTo>
                      <a:pt x="4263605" y="1892300"/>
                    </a:lnTo>
                    <a:lnTo>
                      <a:pt x="4263605" y="1879600"/>
                    </a:lnTo>
                    <a:close/>
                  </a:path>
                  <a:path extrusionOk="0" h="2903854" w="5106670">
                    <a:moveTo>
                      <a:pt x="4324871" y="1879600"/>
                    </a:moveTo>
                    <a:lnTo>
                      <a:pt x="4294138" y="1879600"/>
                    </a:lnTo>
                    <a:lnTo>
                      <a:pt x="4292205" y="1892300"/>
                    </a:lnTo>
                    <a:lnTo>
                      <a:pt x="4331445" y="1892300"/>
                    </a:lnTo>
                    <a:lnTo>
                      <a:pt x="4324871" y="1879600"/>
                    </a:lnTo>
                    <a:close/>
                  </a:path>
                  <a:path extrusionOk="0" h="2903854" w="5106670">
                    <a:moveTo>
                      <a:pt x="1747538" y="1841500"/>
                    </a:moveTo>
                    <a:lnTo>
                      <a:pt x="1737080" y="1841500"/>
                    </a:lnTo>
                    <a:lnTo>
                      <a:pt x="1726322" y="1854200"/>
                    </a:lnTo>
                    <a:lnTo>
                      <a:pt x="1720173" y="1866900"/>
                    </a:lnTo>
                    <a:lnTo>
                      <a:pt x="1271806" y="1866900"/>
                    </a:lnTo>
                    <a:lnTo>
                      <a:pt x="1273966" y="1879600"/>
                    </a:lnTo>
                    <a:lnTo>
                      <a:pt x="1784882" y="1879600"/>
                    </a:lnTo>
                    <a:lnTo>
                      <a:pt x="1774055" y="1866900"/>
                    </a:lnTo>
                    <a:lnTo>
                      <a:pt x="1759322" y="1854200"/>
                    </a:lnTo>
                    <a:lnTo>
                      <a:pt x="1747538" y="1841500"/>
                    </a:lnTo>
                    <a:close/>
                  </a:path>
                  <a:path extrusionOk="0" h="2903854" w="5106670">
                    <a:moveTo>
                      <a:pt x="4189940" y="1866900"/>
                    </a:moveTo>
                    <a:lnTo>
                      <a:pt x="4175340" y="1866900"/>
                    </a:lnTo>
                    <a:lnTo>
                      <a:pt x="4179074" y="1879600"/>
                    </a:lnTo>
                    <a:lnTo>
                      <a:pt x="4189073" y="1879600"/>
                    </a:lnTo>
                    <a:lnTo>
                      <a:pt x="4189940" y="1866900"/>
                    </a:lnTo>
                    <a:close/>
                  </a:path>
                  <a:path extrusionOk="0" h="2903854" w="5106670">
                    <a:moveTo>
                      <a:pt x="4213073" y="1866900"/>
                    </a:moveTo>
                    <a:lnTo>
                      <a:pt x="4198473" y="1866900"/>
                    </a:lnTo>
                    <a:lnTo>
                      <a:pt x="4202206" y="1879600"/>
                    </a:lnTo>
                    <a:lnTo>
                      <a:pt x="4212206" y="1879600"/>
                    </a:lnTo>
                    <a:lnTo>
                      <a:pt x="4213073" y="1866900"/>
                    </a:lnTo>
                    <a:close/>
                  </a:path>
                  <a:path extrusionOk="0" h="2903854" w="5106670">
                    <a:moveTo>
                      <a:pt x="4267072" y="1854200"/>
                    </a:moveTo>
                    <a:lnTo>
                      <a:pt x="4251605" y="1854200"/>
                    </a:lnTo>
                    <a:lnTo>
                      <a:pt x="4247939" y="1866900"/>
                    </a:lnTo>
                    <a:lnTo>
                      <a:pt x="4252405" y="1866900"/>
                    </a:lnTo>
                    <a:lnTo>
                      <a:pt x="4255205" y="1879600"/>
                    </a:lnTo>
                    <a:lnTo>
                      <a:pt x="4258005" y="1879600"/>
                    </a:lnTo>
                    <a:lnTo>
                      <a:pt x="4267072" y="1866900"/>
                    </a:lnTo>
                    <a:lnTo>
                      <a:pt x="4267072" y="1854200"/>
                    </a:lnTo>
                    <a:close/>
                  </a:path>
                  <a:path extrusionOk="0" h="2903854" w="5106670">
                    <a:moveTo>
                      <a:pt x="4315004" y="1866900"/>
                    </a:moveTo>
                    <a:lnTo>
                      <a:pt x="4304887" y="1866900"/>
                    </a:lnTo>
                    <a:lnTo>
                      <a:pt x="4300138" y="1879600"/>
                    </a:lnTo>
                    <a:lnTo>
                      <a:pt x="4318671" y="1879600"/>
                    </a:lnTo>
                    <a:lnTo>
                      <a:pt x="4315004" y="1866900"/>
                    </a:lnTo>
                    <a:close/>
                  </a:path>
                  <a:path extrusionOk="0" h="2903854" w="5106670">
                    <a:moveTo>
                      <a:pt x="4883993" y="1866900"/>
                    </a:moveTo>
                    <a:lnTo>
                      <a:pt x="4869393" y="1866900"/>
                    </a:lnTo>
                    <a:lnTo>
                      <a:pt x="4873126" y="1879600"/>
                    </a:lnTo>
                    <a:lnTo>
                      <a:pt x="4883126" y="1879600"/>
                    </a:lnTo>
                    <a:lnTo>
                      <a:pt x="4883993" y="1866900"/>
                    </a:lnTo>
                    <a:close/>
                  </a:path>
                  <a:path extrusionOk="0" h="2903854" w="5106670">
                    <a:moveTo>
                      <a:pt x="4903859" y="1866900"/>
                    </a:moveTo>
                    <a:lnTo>
                      <a:pt x="4897126" y="1866900"/>
                    </a:lnTo>
                    <a:lnTo>
                      <a:pt x="4893393" y="1879600"/>
                    </a:lnTo>
                    <a:lnTo>
                      <a:pt x="4905259" y="1879600"/>
                    </a:lnTo>
                    <a:lnTo>
                      <a:pt x="4903859" y="1866900"/>
                    </a:lnTo>
                    <a:close/>
                  </a:path>
                  <a:path extrusionOk="0" h="2903854" w="5106670">
                    <a:moveTo>
                      <a:pt x="1311042" y="1663700"/>
                    </a:moveTo>
                    <a:lnTo>
                      <a:pt x="1294029" y="1663700"/>
                    </a:lnTo>
                    <a:lnTo>
                      <a:pt x="1307547" y="1676400"/>
                    </a:lnTo>
                    <a:lnTo>
                      <a:pt x="1317991" y="1701800"/>
                    </a:lnTo>
                    <a:lnTo>
                      <a:pt x="1321797" y="1739900"/>
                    </a:lnTo>
                    <a:lnTo>
                      <a:pt x="1320724" y="1752600"/>
                    </a:lnTo>
                    <a:lnTo>
                      <a:pt x="1317564" y="1765300"/>
                    </a:lnTo>
                    <a:lnTo>
                      <a:pt x="1311653" y="1778000"/>
                    </a:lnTo>
                    <a:lnTo>
                      <a:pt x="1302331" y="1790700"/>
                    </a:lnTo>
                    <a:lnTo>
                      <a:pt x="1294337" y="1803400"/>
                    </a:lnTo>
                    <a:lnTo>
                      <a:pt x="1286731" y="1816100"/>
                    </a:lnTo>
                    <a:lnTo>
                      <a:pt x="1280375" y="1828800"/>
                    </a:lnTo>
                    <a:lnTo>
                      <a:pt x="1276131" y="1841500"/>
                    </a:lnTo>
                    <a:lnTo>
                      <a:pt x="1272609" y="1866900"/>
                    </a:lnTo>
                    <a:lnTo>
                      <a:pt x="1662190" y="1866900"/>
                    </a:lnTo>
                    <a:lnTo>
                      <a:pt x="1664541" y="1854200"/>
                    </a:lnTo>
                    <a:lnTo>
                      <a:pt x="1676248" y="1828800"/>
                    </a:lnTo>
                    <a:lnTo>
                      <a:pt x="1690493" y="1816100"/>
                    </a:lnTo>
                    <a:lnTo>
                      <a:pt x="1704256" y="1816100"/>
                    </a:lnTo>
                    <a:lnTo>
                      <a:pt x="1702123" y="1803400"/>
                    </a:lnTo>
                    <a:lnTo>
                      <a:pt x="1695789" y="1803400"/>
                    </a:lnTo>
                    <a:lnTo>
                      <a:pt x="1689390" y="1790700"/>
                    </a:lnTo>
                    <a:lnTo>
                      <a:pt x="1684790" y="1790700"/>
                    </a:lnTo>
                    <a:lnTo>
                      <a:pt x="1685456" y="1778000"/>
                    </a:lnTo>
                    <a:lnTo>
                      <a:pt x="1683002" y="1765300"/>
                    </a:lnTo>
                    <a:lnTo>
                      <a:pt x="1668573" y="1752600"/>
                    </a:lnTo>
                    <a:lnTo>
                      <a:pt x="1646870" y="1727200"/>
                    </a:lnTo>
                    <a:lnTo>
                      <a:pt x="1602041" y="1727200"/>
                    </a:lnTo>
                    <a:lnTo>
                      <a:pt x="1592254" y="1714500"/>
                    </a:lnTo>
                    <a:lnTo>
                      <a:pt x="1580992" y="1701800"/>
                    </a:lnTo>
                    <a:lnTo>
                      <a:pt x="1571645" y="1689100"/>
                    </a:lnTo>
                    <a:lnTo>
                      <a:pt x="1561867" y="1689100"/>
                    </a:lnTo>
                    <a:lnTo>
                      <a:pt x="1552802" y="1676400"/>
                    </a:lnTo>
                    <a:lnTo>
                      <a:pt x="1319464" y="1676400"/>
                    </a:lnTo>
                    <a:lnTo>
                      <a:pt x="1311042" y="1663700"/>
                    </a:lnTo>
                    <a:close/>
                  </a:path>
                  <a:path extrusionOk="0" h="2903854" w="5106670">
                    <a:moveTo>
                      <a:pt x="1689293" y="1854200"/>
                    </a:moveTo>
                    <a:lnTo>
                      <a:pt x="1677415" y="1854200"/>
                    </a:lnTo>
                    <a:lnTo>
                      <a:pt x="1670407" y="1866900"/>
                    </a:lnTo>
                    <a:lnTo>
                      <a:pt x="1685731" y="1866900"/>
                    </a:lnTo>
                    <a:lnTo>
                      <a:pt x="1689293" y="1854200"/>
                    </a:lnTo>
                    <a:close/>
                  </a:path>
                  <a:path extrusionOk="0" h="2903854" w="5106670">
                    <a:moveTo>
                      <a:pt x="2492107" y="1854200"/>
                    </a:moveTo>
                    <a:lnTo>
                      <a:pt x="2485374" y="1854200"/>
                    </a:lnTo>
                    <a:lnTo>
                      <a:pt x="2481641" y="1866900"/>
                    </a:lnTo>
                    <a:lnTo>
                      <a:pt x="2495374" y="1866900"/>
                    </a:lnTo>
                    <a:lnTo>
                      <a:pt x="2492107" y="1854200"/>
                    </a:lnTo>
                    <a:close/>
                  </a:path>
                  <a:path extrusionOk="0" h="2903854" w="5106670">
                    <a:moveTo>
                      <a:pt x="3825547" y="1854200"/>
                    </a:moveTo>
                    <a:lnTo>
                      <a:pt x="3811014" y="1854200"/>
                    </a:lnTo>
                    <a:lnTo>
                      <a:pt x="3814747" y="1866900"/>
                    </a:lnTo>
                    <a:lnTo>
                      <a:pt x="3824747" y="1866900"/>
                    </a:lnTo>
                    <a:lnTo>
                      <a:pt x="3825547" y="1854200"/>
                    </a:lnTo>
                    <a:close/>
                  </a:path>
                  <a:path extrusionOk="0" h="2903854" w="5106670">
                    <a:moveTo>
                      <a:pt x="3955345" y="1854200"/>
                    </a:moveTo>
                    <a:lnTo>
                      <a:pt x="3948611" y="1854200"/>
                    </a:lnTo>
                    <a:lnTo>
                      <a:pt x="3944878" y="1866900"/>
                    </a:lnTo>
                    <a:lnTo>
                      <a:pt x="3958611" y="1866900"/>
                    </a:lnTo>
                    <a:lnTo>
                      <a:pt x="3955345" y="1854200"/>
                    </a:lnTo>
                    <a:close/>
                  </a:path>
                  <a:path extrusionOk="0" h="2903854" w="5106670">
                    <a:moveTo>
                      <a:pt x="4162407" y="1854200"/>
                    </a:moveTo>
                    <a:lnTo>
                      <a:pt x="4148674" y="1854200"/>
                    </a:lnTo>
                    <a:lnTo>
                      <a:pt x="4156941" y="1866900"/>
                    </a:lnTo>
                    <a:lnTo>
                      <a:pt x="4162407" y="1854200"/>
                    </a:lnTo>
                    <a:close/>
                  </a:path>
                  <a:path extrusionOk="0" h="2903854" w="5106670">
                    <a:moveTo>
                      <a:pt x="4317558" y="1854200"/>
                    </a:moveTo>
                    <a:lnTo>
                      <a:pt x="4283117" y="1854200"/>
                    </a:lnTo>
                    <a:lnTo>
                      <a:pt x="4294471" y="1866900"/>
                    </a:lnTo>
                    <a:lnTo>
                      <a:pt x="4316738" y="1866900"/>
                    </a:lnTo>
                    <a:lnTo>
                      <a:pt x="4317558" y="1854200"/>
                    </a:lnTo>
                    <a:close/>
                  </a:path>
                  <a:path extrusionOk="0" h="2903854" w="5106670">
                    <a:moveTo>
                      <a:pt x="4346137" y="1854200"/>
                    </a:moveTo>
                    <a:lnTo>
                      <a:pt x="4331537" y="1854200"/>
                    </a:lnTo>
                    <a:lnTo>
                      <a:pt x="4335270" y="1866900"/>
                    </a:lnTo>
                    <a:lnTo>
                      <a:pt x="4345270" y="1866900"/>
                    </a:lnTo>
                    <a:lnTo>
                      <a:pt x="4346137" y="1854200"/>
                    </a:lnTo>
                    <a:close/>
                  </a:path>
                  <a:path extrusionOk="0" h="2903854" w="5106670">
                    <a:moveTo>
                      <a:pt x="4438668" y="1854200"/>
                    </a:moveTo>
                    <a:lnTo>
                      <a:pt x="4424069" y="1854200"/>
                    </a:lnTo>
                    <a:lnTo>
                      <a:pt x="4427802" y="1866900"/>
                    </a:lnTo>
                    <a:lnTo>
                      <a:pt x="4437802" y="1866900"/>
                    </a:lnTo>
                    <a:lnTo>
                      <a:pt x="4438668" y="1854200"/>
                    </a:lnTo>
                    <a:close/>
                  </a:path>
                  <a:path extrusionOk="0" h="2903854" w="5106670">
                    <a:moveTo>
                      <a:pt x="4499001" y="1854200"/>
                    </a:moveTo>
                    <a:lnTo>
                      <a:pt x="4492267" y="1854200"/>
                    </a:lnTo>
                    <a:lnTo>
                      <a:pt x="4488534" y="1866900"/>
                    </a:lnTo>
                    <a:lnTo>
                      <a:pt x="4502267" y="1866900"/>
                    </a:lnTo>
                    <a:lnTo>
                      <a:pt x="4499001" y="1854200"/>
                    </a:lnTo>
                    <a:close/>
                  </a:path>
                  <a:path extrusionOk="0" h="2903854" w="5106670">
                    <a:moveTo>
                      <a:pt x="4548533" y="1854200"/>
                    </a:moveTo>
                    <a:lnTo>
                      <a:pt x="4533933" y="1854200"/>
                    </a:lnTo>
                    <a:lnTo>
                      <a:pt x="4537666" y="1866900"/>
                    </a:lnTo>
                    <a:lnTo>
                      <a:pt x="4547666" y="1866900"/>
                    </a:lnTo>
                    <a:lnTo>
                      <a:pt x="4548533" y="1854200"/>
                    </a:lnTo>
                    <a:close/>
                  </a:path>
                  <a:path extrusionOk="0" h="2903854" w="5106670">
                    <a:moveTo>
                      <a:pt x="1108534" y="1828800"/>
                    </a:moveTo>
                    <a:lnTo>
                      <a:pt x="1099468" y="1828800"/>
                    </a:lnTo>
                    <a:lnTo>
                      <a:pt x="1095801" y="1841500"/>
                    </a:lnTo>
                    <a:lnTo>
                      <a:pt x="1103135" y="1854200"/>
                    </a:lnTo>
                    <a:lnTo>
                      <a:pt x="1105934" y="1854200"/>
                    </a:lnTo>
                    <a:lnTo>
                      <a:pt x="1115001" y="1841500"/>
                    </a:lnTo>
                    <a:lnTo>
                      <a:pt x="1108534" y="1828800"/>
                    </a:lnTo>
                    <a:close/>
                  </a:path>
                  <a:path extrusionOk="0" h="2903854" w="5106670">
                    <a:moveTo>
                      <a:pt x="1135334" y="1841500"/>
                    </a:moveTo>
                    <a:lnTo>
                      <a:pt x="1125334" y="1841500"/>
                    </a:lnTo>
                    <a:lnTo>
                      <a:pt x="1129334" y="1854200"/>
                    </a:lnTo>
                    <a:lnTo>
                      <a:pt x="1135334" y="1841500"/>
                    </a:lnTo>
                    <a:close/>
                  </a:path>
                  <a:path extrusionOk="0" h="2903854" w="5106670">
                    <a:moveTo>
                      <a:pt x="1159333" y="1841500"/>
                    </a:moveTo>
                    <a:lnTo>
                      <a:pt x="1144734" y="1841500"/>
                    </a:lnTo>
                    <a:lnTo>
                      <a:pt x="1148467" y="1854200"/>
                    </a:lnTo>
                    <a:lnTo>
                      <a:pt x="1158467" y="1854200"/>
                    </a:lnTo>
                    <a:lnTo>
                      <a:pt x="1159333" y="1841500"/>
                    </a:lnTo>
                    <a:close/>
                  </a:path>
                  <a:path extrusionOk="0" h="2903854" w="5106670">
                    <a:moveTo>
                      <a:pt x="1714582" y="1828800"/>
                    </a:moveTo>
                    <a:lnTo>
                      <a:pt x="1709448" y="1828800"/>
                    </a:lnTo>
                    <a:lnTo>
                      <a:pt x="1699651" y="1841500"/>
                    </a:lnTo>
                    <a:lnTo>
                      <a:pt x="1685323" y="1854200"/>
                    </a:lnTo>
                    <a:lnTo>
                      <a:pt x="1707056" y="1854200"/>
                    </a:lnTo>
                    <a:lnTo>
                      <a:pt x="1713922" y="1841500"/>
                    </a:lnTo>
                    <a:lnTo>
                      <a:pt x="1714922" y="1841500"/>
                    </a:lnTo>
                    <a:lnTo>
                      <a:pt x="1714582" y="1828800"/>
                    </a:lnTo>
                    <a:close/>
                  </a:path>
                  <a:path extrusionOk="0" h="2903854" w="5106670">
                    <a:moveTo>
                      <a:pt x="4287671" y="1841500"/>
                    </a:moveTo>
                    <a:lnTo>
                      <a:pt x="4274859" y="1841500"/>
                    </a:lnTo>
                    <a:lnTo>
                      <a:pt x="4276438" y="1854200"/>
                    </a:lnTo>
                    <a:lnTo>
                      <a:pt x="4304700" y="1854200"/>
                    </a:lnTo>
                    <a:lnTo>
                      <a:pt x="4287671" y="1841500"/>
                    </a:lnTo>
                    <a:close/>
                  </a:path>
                  <a:path extrusionOk="0" h="2903854" w="5106670">
                    <a:moveTo>
                      <a:pt x="4778995" y="1841500"/>
                    </a:moveTo>
                    <a:lnTo>
                      <a:pt x="4768995" y="1841500"/>
                    </a:lnTo>
                    <a:lnTo>
                      <a:pt x="4772995" y="1854200"/>
                    </a:lnTo>
                    <a:lnTo>
                      <a:pt x="4778995" y="1841500"/>
                    </a:lnTo>
                    <a:close/>
                  </a:path>
                  <a:path extrusionOk="0" h="2903854" w="5106670">
                    <a:moveTo>
                      <a:pt x="4863327" y="1841500"/>
                    </a:moveTo>
                    <a:lnTo>
                      <a:pt x="4855860" y="1841500"/>
                    </a:lnTo>
                    <a:lnTo>
                      <a:pt x="4852860" y="1854200"/>
                    </a:lnTo>
                    <a:lnTo>
                      <a:pt x="4864727" y="1854200"/>
                    </a:lnTo>
                    <a:lnTo>
                      <a:pt x="4863327" y="1841500"/>
                    </a:lnTo>
                    <a:close/>
                  </a:path>
                  <a:path extrusionOk="0" h="2903854" w="5106670">
                    <a:moveTo>
                      <a:pt x="1132934" y="1828800"/>
                    </a:moveTo>
                    <a:lnTo>
                      <a:pt x="1126201" y="1828800"/>
                    </a:lnTo>
                    <a:lnTo>
                      <a:pt x="1122467" y="1841500"/>
                    </a:lnTo>
                    <a:lnTo>
                      <a:pt x="1136201" y="1841500"/>
                    </a:lnTo>
                    <a:lnTo>
                      <a:pt x="1132934" y="1828800"/>
                    </a:lnTo>
                    <a:close/>
                  </a:path>
                  <a:path extrusionOk="0" h="2903854" w="5106670">
                    <a:moveTo>
                      <a:pt x="3869452" y="1828800"/>
                    </a:moveTo>
                    <a:lnTo>
                      <a:pt x="3824207" y="1828800"/>
                    </a:lnTo>
                    <a:lnTo>
                      <a:pt x="3829814" y="1841500"/>
                    </a:lnTo>
                    <a:lnTo>
                      <a:pt x="3870880" y="1841500"/>
                    </a:lnTo>
                    <a:lnTo>
                      <a:pt x="3869452" y="1828800"/>
                    </a:lnTo>
                    <a:close/>
                  </a:path>
                  <a:path extrusionOk="0" h="2903854" w="5106670">
                    <a:moveTo>
                      <a:pt x="4236072" y="1803400"/>
                    </a:moveTo>
                    <a:lnTo>
                      <a:pt x="4223139" y="1803400"/>
                    </a:lnTo>
                    <a:lnTo>
                      <a:pt x="4221006" y="1816100"/>
                    </a:lnTo>
                    <a:lnTo>
                      <a:pt x="4221539" y="1828800"/>
                    </a:lnTo>
                    <a:lnTo>
                      <a:pt x="4223114" y="1841500"/>
                    </a:lnTo>
                    <a:lnTo>
                      <a:pt x="4230314" y="1841500"/>
                    </a:lnTo>
                    <a:lnTo>
                      <a:pt x="4234739" y="1828800"/>
                    </a:lnTo>
                    <a:lnTo>
                      <a:pt x="4237472" y="1816100"/>
                    </a:lnTo>
                    <a:lnTo>
                      <a:pt x="4236072" y="1803400"/>
                    </a:lnTo>
                    <a:close/>
                  </a:path>
                  <a:path extrusionOk="0" h="2903854" w="5106670">
                    <a:moveTo>
                      <a:pt x="4265072" y="1828800"/>
                    </a:moveTo>
                    <a:lnTo>
                      <a:pt x="4250539" y="1828800"/>
                    </a:lnTo>
                    <a:lnTo>
                      <a:pt x="4254272" y="1841500"/>
                    </a:lnTo>
                    <a:lnTo>
                      <a:pt x="4264272" y="1841500"/>
                    </a:lnTo>
                    <a:lnTo>
                      <a:pt x="4265072" y="1828800"/>
                    </a:lnTo>
                    <a:close/>
                  </a:path>
                  <a:path extrusionOk="0" h="2903854" w="5106670">
                    <a:moveTo>
                      <a:pt x="4776595" y="1828800"/>
                    </a:moveTo>
                    <a:lnTo>
                      <a:pt x="4769862" y="1828800"/>
                    </a:lnTo>
                    <a:lnTo>
                      <a:pt x="4766129" y="1841500"/>
                    </a:lnTo>
                    <a:lnTo>
                      <a:pt x="4779862" y="1841500"/>
                    </a:lnTo>
                    <a:lnTo>
                      <a:pt x="4776595" y="1828800"/>
                    </a:lnTo>
                    <a:close/>
                  </a:path>
                  <a:path extrusionOk="0" h="2903854" w="5106670">
                    <a:moveTo>
                      <a:pt x="2506907" y="1816100"/>
                    </a:moveTo>
                    <a:lnTo>
                      <a:pt x="2493174" y="1816100"/>
                    </a:lnTo>
                    <a:lnTo>
                      <a:pt x="2492307" y="1828800"/>
                    </a:lnTo>
                    <a:lnTo>
                      <a:pt x="2506040" y="1828800"/>
                    </a:lnTo>
                    <a:lnTo>
                      <a:pt x="2506907" y="1816100"/>
                    </a:lnTo>
                    <a:close/>
                  </a:path>
                  <a:path extrusionOk="0" h="2903854" w="5106670">
                    <a:moveTo>
                      <a:pt x="3798614" y="1816100"/>
                    </a:moveTo>
                    <a:lnTo>
                      <a:pt x="3787881" y="1816100"/>
                    </a:lnTo>
                    <a:lnTo>
                      <a:pt x="3791615" y="1828800"/>
                    </a:lnTo>
                    <a:lnTo>
                      <a:pt x="3795548" y="1828800"/>
                    </a:lnTo>
                    <a:lnTo>
                      <a:pt x="3798614" y="1816100"/>
                    </a:lnTo>
                    <a:close/>
                  </a:path>
                  <a:path extrusionOk="0" h="2903854" w="5106670">
                    <a:moveTo>
                      <a:pt x="3787748" y="1739900"/>
                    </a:moveTo>
                    <a:lnTo>
                      <a:pt x="3768748" y="1739900"/>
                    </a:lnTo>
                    <a:lnTo>
                      <a:pt x="3792081" y="1765300"/>
                    </a:lnTo>
                    <a:lnTo>
                      <a:pt x="3801116" y="1778000"/>
                    </a:lnTo>
                    <a:lnTo>
                      <a:pt x="3808514" y="1790700"/>
                    </a:lnTo>
                    <a:lnTo>
                      <a:pt x="3813512" y="1803400"/>
                    </a:lnTo>
                    <a:lnTo>
                      <a:pt x="3815347" y="1816100"/>
                    </a:lnTo>
                    <a:lnTo>
                      <a:pt x="3816492" y="1816100"/>
                    </a:lnTo>
                    <a:lnTo>
                      <a:pt x="3819606" y="1828800"/>
                    </a:lnTo>
                    <a:lnTo>
                      <a:pt x="3863605" y="1828800"/>
                    </a:lnTo>
                    <a:lnTo>
                      <a:pt x="3854296" y="1816100"/>
                    </a:lnTo>
                    <a:lnTo>
                      <a:pt x="3842480" y="1803400"/>
                    </a:lnTo>
                    <a:lnTo>
                      <a:pt x="3830267" y="1790700"/>
                    </a:lnTo>
                    <a:lnTo>
                      <a:pt x="3819872" y="1778000"/>
                    </a:lnTo>
                    <a:lnTo>
                      <a:pt x="3812415" y="1765300"/>
                    </a:lnTo>
                    <a:lnTo>
                      <a:pt x="3809014" y="1765300"/>
                    </a:lnTo>
                    <a:lnTo>
                      <a:pt x="3807748" y="1752600"/>
                    </a:lnTo>
                    <a:lnTo>
                      <a:pt x="3798148" y="1752600"/>
                    </a:lnTo>
                    <a:lnTo>
                      <a:pt x="3787748" y="1739900"/>
                    </a:lnTo>
                    <a:close/>
                  </a:path>
                  <a:path extrusionOk="0" h="2903854" w="5106670">
                    <a:moveTo>
                      <a:pt x="4851194" y="1816100"/>
                    </a:moveTo>
                    <a:lnTo>
                      <a:pt x="4840527" y="1816100"/>
                    </a:lnTo>
                    <a:lnTo>
                      <a:pt x="4844260" y="1828800"/>
                    </a:lnTo>
                    <a:lnTo>
                      <a:pt x="4848194" y="1828800"/>
                    </a:lnTo>
                    <a:lnTo>
                      <a:pt x="4851194" y="1816100"/>
                    </a:lnTo>
                    <a:close/>
                  </a:path>
                  <a:path extrusionOk="0" h="2903854" w="5106670">
                    <a:moveTo>
                      <a:pt x="1136201" y="1803400"/>
                    </a:moveTo>
                    <a:lnTo>
                      <a:pt x="1122467" y="1803400"/>
                    </a:lnTo>
                    <a:lnTo>
                      <a:pt x="1121601" y="1816100"/>
                    </a:lnTo>
                    <a:lnTo>
                      <a:pt x="1135334" y="1816100"/>
                    </a:lnTo>
                    <a:lnTo>
                      <a:pt x="1136201" y="1803400"/>
                    </a:lnTo>
                    <a:close/>
                  </a:path>
                  <a:path extrusionOk="0" h="2903854" w="5106670">
                    <a:moveTo>
                      <a:pt x="3796748" y="1803400"/>
                    </a:moveTo>
                    <a:lnTo>
                      <a:pt x="3792481" y="1803400"/>
                    </a:lnTo>
                    <a:lnTo>
                      <a:pt x="3791748" y="1816100"/>
                    </a:lnTo>
                    <a:lnTo>
                      <a:pt x="3799148" y="1816100"/>
                    </a:lnTo>
                    <a:lnTo>
                      <a:pt x="3796748" y="1803400"/>
                    </a:lnTo>
                    <a:close/>
                  </a:path>
                  <a:path extrusionOk="0" h="2903854" w="5106670">
                    <a:moveTo>
                      <a:pt x="4849394" y="1803400"/>
                    </a:moveTo>
                    <a:lnTo>
                      <a:pt x="4845127" y="1803400"/>
                    </a:lnTo>
                    <a:lnTo>
                      <a:pt x="4844327" y="1816100"/>
                    </a:lnTo>
                    <a:lnTo>
                      <a:pt x="4851794" y="1816100"/>
                    </a:lnTo>
                    <a:lnTo>
                      <a:pt x="4849394" y="1803400"/>
                    </a:lnTo>
                    <a:close/>
                  </a:path>
                  <a:path extrusionOk="0" h="2903854" w="5106670">
                    <a:moveTo>
                      <a:pt x="2520973" y="1790700"/>
                    </a:moveTo>
                    <a:lnTo>
                      <a:pt x="2510507" y="1790700"/>
                    </a:lnTo>
                    <a:lnTo>
                      <a:pt x="2509707" y="1803400"/>
                    </a:lnTo>
                    <a:lnTo>
                      <a:pt x="2524240" y="1803400"/>
                    </a:lnTo>
                    <a:lnTo>
                      <a:pt x="2520973" y="1790700"/>
                    </a:lnTo>
                    <a:close/>
                  </a:path>
                  <a:path extrusionOk="0" h="2903854" w="5106670">
                    <a:moveTo>
                      <a:pt x="3854947" y="1714500"/>
                    </a:moveTo>
                    <a:lnTo>
                      <a:pt x="3832002" y="1714500"/>
                    </a:lnTo>
                    <a:lnTo>
                      <a:pt x="3832880" y="1727200"/>
                    </a:lnTo>
                    <a:lnTo>
                      <a:pt x="3839057" y="1752600"/>
                    </a:lnTo>
                    <a:lnTo>
                      <a:pt x="3853447" y="1778000"/>
                    </a:lnTo>
                    <a:lnTo>
                      <a:pt x="3869836" y="1790700"/>
                    </a:lnTo>
                    <a:lnTo>
                      <a:pt x="3882013" y="1803400"/>
                    </a:lnTo>
                    <a:lnTo>
                      <a:pt x="3882215" y="1790700"/>
                    </a:lnTo>
                    <a:lnTo>
                      <a:pt x="3881329" y="1790700"/>
                    </a:lnTo>
                    <a:lnTo>
                      <a:pt x="3879519" y="1778000"/>
                    </a:lnTo>
                    <a:lnTo>
                      <a:pt x="3876946" y="1765300"/>
                    </a:lnTo>
                    <a:lnTo>
                      <a:pt x="3872946" y="1752600"/>
                    </a:lnTo>
                    <a:lnTo>
                      <a:pt x="3867946" y="1739900"/>
                    </a:lnTo>
                    <a:lnTo>
                      <a:pt x="3861947" y="1727200"/>
                    </a:lnTo>
                    <a:lnTo>
                      <a:pt x="3854947" y="1714500"/>
                    </a:lnTo>
                    <a:close/>
                  </a:path>
                  <a:path extrusionOk="0" h="2903854" w="5106670">
                    <a:moveTo>
                      <a:pt x="3776082" y="1778000"/>
                    </a:moveTo>
                    <a:lnTo>
                      <a:pt x="3765615" y="1778000"/>
                    </a:lnTo>
                    <a:lnTo>
                      <a:pt x="3764748" y="1790700"/>
                    </a:lnTo>
                    <a:lnTo>
                      <a:pt x="3779348" y="1790700"/>
                    </a:lnTo>
                    <a:lnTo>
                      <a:pt x="3776082" y="1778000"/>
                    </a:lnTo>
                    <a:close/>
                  </a:path>
                  <a:path extrusionOk="0" h="2903854" w="5106670">
                    <a:moveTo>
                      <a:pt x="4238739" y="1778000"/>
                    </a:moveTo>
                    <a:lnTo>
                      <a:pt x="4228273" y="1778000"/>
                    </a:lnTo>
                    <a:lnTo>
                      <a:pt x="4227406" y="1790700"/>
                    </a:lnTo>
                    <a:lnTo>
                      <a:pt x="4242006" y="1790700"/>
                    </a:lnTo>
                    <a:lnTo>
                      <a:pt x="4238739" y="1778000"/>
                    </a:lnTo>
                    <a:close/>
                  </a:path>
                  <a:path extrusionOk="0" h="2903854" w="5106670">
                    <a:moveTo>
                      <a:pt x="2532573" y="1765300"/>
                    </a:moveTo>
                    <a:lnTo>
                      <a:pt x="2522106" y="1765300"/>
                    </a:lnTo>
                    <a:lnTo>
                      <a:pt x="2521240" y="1778000"/>
                    </a:lnTo>
                    <a:lnTo>
                      <a:pt x="2535839" y="1778000"/>
                    </a:lnTo>
                    <a:lnTo>
                      <a:pt x="2532573" y="1765300"/>
                    </a:lnTo>
                    <a:close/>
                  </a:path>
                  <a:path extrusionOk="0" h="2903854" w="5106670">
                    <a:moveTo>
                      <a:pt x="3951945" y="1765300"/>
                    </a:moveTo>
                    <a:lnTo>
                      <a:pt x="3938212" y="1765300"/>
                    </a:lnTo>
                    <a:lnTo>
                      <a:pt x="3941945" y="1778000"/>
                    </a:lnTo>
                    <a:lnTo>
                      <a:pt x="3945945" y="1778000"/>
                    </a:lnTo>
                    <a:lnTo>
                      <a:pt x="3951945" y="1765300"/>
                    </a:lnTo>
                    <a:close/>
                  </a:path>
                  <a:path extrusionOk="0" h="2903854" w="5106670">
                    <a:moveTo>
                      <a:pt x="4070409" y="1714500"/>
                    </a:moveTo>
                    <a:lnTo>
                      <a:pt x="4038743" y="1752600"/>
                    </a:lnTo>
                    <a:lnTo>
                      <a:pt x="4025847" y="1765300"/>
                    </a:lnTo>
                    <a:lnTo>
                      <a:pt x="4014027" y="1778000"/>
                    </a:lnTo>
                    <a:lnTo>
                      <a:pt x="4071467" y="1778000"/>
                    </a:lnTo>
                    <a:lnTo>
                      <a:pt x="4074802" y="1765300"/>
                    </a:lnTo>
                    <a:lnTo>
                      <a:pt x="4083742" y="1765300"/>
                    </a:lnTo>
                    <a:lnTo>
                      <a:pt x="4099808" y="1739900"/>
                    </a:lnTo>
                    <a:lnTo>
                      <a:pt x="4085009" y="1727200"/>
                    </a:lnTo>
                    <a:lnTo>
                      <a:pt x="4070409" y="1714500"/>
                    </a:lnTo>
                    <a:close/>
                  </a:path>
                  <a:path extrusionOk="0" h="2903854" w="5106670">
                    <a:moveTo>
                      <a:pt x="3452155" y="1752600"/>
                    </a:moveTo>
                    <a:lnTo>
                      <a:pt x="3441688" y="1752600"/>
                    </a:lnTo>
                    <a:lnTo>
                      <a:pt x="3440822" y="1765300"/>
                    </a:lnTo>
                    <a:lnTo>
                      <a:pt x="3455421" y="1765300"/>
                    </a:lnTo>
                    <a:lnTo>
                      <a:pt x="3452155" y="1752600"/>
                    </a:lnTo>
                    <a:close/>
                  </a:path>
                  <a:path extrusionOk="0" h="2903854" w="5106670">
                    <a:moveTo>
                      <a:pt x="2327310" y="1739900"/>
                    </a:moveTo>
                    <a:lnTo>
                      <a:pt x="2289877" y="1739900"/>
                    </a:lnTo>
                    <a:lnTo>
                      <a:pt x="2300802" y="1752600"/>
                    </a:lnTo>
                    <a:lnTo>
                      <a:pt x="2311966" y="1752600"/>
                    </a:lnTo>
                    <a:lnTo>
                      <a:pt x="2327310" y="1739900"/>
                    </a:lnTo>
                    <a:close/>
                  </a:path>
                  <a:path extrusionOk="0" h="2903854" w="5106670">
                    <a:moveTo>
                      <a:pt x="4732729" y="1739900"/>
                    </a:moveTo>
                    <a:lnTo>
                      <a:pt x="4718996" y="1739900"/>
                    </a:lnTo>
                    <a:lnTo>
                      <a:pt x="4722729" y="1752600"/>
                    </a:lnTo>
                    <a:lnTo>
                      <a:pt x="4726729" y="1752600"/>
                    </a:lnTo>
                    <a:lnTo>
                      <a:pt x="4732729" y="1739900"/>
                    </a:lnTo>
                    <a:close/>
                  </a:path>
                  <a:path extrusionOk="0" h="2903854" w="5106670">
                    <a:moveTo>
                      <a:pt x="3027763" y="1612900"/>
                    </a:moveTo>
                    <a:lnTo>
                      <a:pt x="2196388" y="1612900"/>
                    </a:lnTo>
                    <a:lnTo>
                      <a:pt x="2202941" y="1625600"/>
                    </a:lnTo>
                    <a:lnTo>
                      <a:pt x="2210913" y="1638300"/>
                    </a:lnTo>
                    <a:lnTo>
                      <a:pt x="2218734" y="1651000"/>
                    </a:lnTo>
                    <a:lnTo>
                      <a:pt x="2224887" y="1663700"/>
                    </a:lnTo>
                    <a:lnTo>
                      <a:pt x="2228753" y="1663700"/>
                    </a:lnTo>
                    <a:lnTo>
                      <a:pt x="2229712" y="1676400"/>
                    </a:lnTo>
                    <a:lnTo>
                      <a:pt x="2231820" y="1689100"/>
                    </a:lnTo>
                    <a:lnTo>
                      <a:pt x="2241179" y="1701800"/>
                    </a:lnTo>
                    <a:lnTo>
                      <a:pt x="2256187" y="1714500"/>
                    </a:lnTo>
                    <a:lnTo>
                      <a:pt x="2275245" y="1739900"/>
                    </a:lnTo>
                    <a:lnTo>
                      <a:pt x="2402126" y="1739900"/>
                    </a:lnTo>
                    <a:lnTo>
                      <a:pt x="2415909" y="1727200"/>
                    </a:lnTo>
                    <a:lnTo>
                      <a:pt x="3107470" y="1727200"/>
                    </a:lnTo>
                    <a:lnTo>
                      <a:pt x="3113628" y="1714500"/>
                    </a:lnTo>
                    <a:lnTo>
                      <a:pt x="3128453" y="1676400"/>
                    </a:lnTo>
                    <a:lnTo>
                      <a:pt x="3135428" y="1651000"/>
                    </a:lnTo>
                    <a:lnTo>
                      <a:pt x="3136937" y="1638300"/>
                    </a:lnTo>
                    <a:lnTo>
                      <a:pt x="3039096" y="1638300"/>
                    </a:lnTo>
                    <a:lnTo>
                      <a:pt x="3030296" y="1625600"/>
                    </a:lnTo>
                    <a:lnTo>
                      <a:pt x="3024363" y="1625600"/>
                    </a:lnTo>
                    <a:lnTo>
                      <a:pt x="3027763" y="1612900"/>
                    </a:lnTo>
                    <a:close/>
                  </a:path>
                  <a:path extrusionOk="0" h="2903854" w="5106670">
                    <a:moveTo>
                      <a:pt x="3457955" y="1727200"/>
                    </a:moveTo>
                    <a:lnTo>
                      <a:pt x="3447488" y="1727200"/>
                    </a:lnTo>
                    <a:lnTo>
                      <a:pt x="3446621" y="1739900"/>
                    </a:lnTo>
                    <a:lnTo>
                      <a:pt x="3461221" y="1739900"/>
                    </a:lnTo>
                    <a:lnTo>
                      <a:pt x="3457955" y="1727200"/>
                    </a:lnTo>
                    <a:close/>
                  </a:path>
                  <a:path extrusionOk="0" h="2903854" w="5106670">
                    <a:moveTo>
                      <a:pt x="4132074" y="1727200"/>
                    </a:moveTo>
                    <a:lnTo>
                      <a:pt x="4117475" y="1727200"/>
                    </a:lnTo>
                    <a:lnTo>
                      <a:pt x="4119341" y="1739900"/>
                    </a:lnTo>
                    <a:lnTo>
                      <a:pt x="4131208" y="1739900"/>
                    </a:lnTo>
                    <a:lnTo>
                      <a:pt x="4132074" y="1727200"/>
                    </a:lnTo>
                    <a:close/>
                  </a:path>
                  <a:path extrusionOk="0" h="2903854" w="5106670">
                    <a:moveTo>
                      <a:pt x="4496401" y="1727200"/>
                    </a:moveTo>
                    <a:lnTo>
                      <a:pt x="4481868" y="1727200"/>
                    </a:lnTo>
                    <a:lnTo>
                      <a:pt x="4483734" y="1739900"/>
                    </a:lnTo>
                    <a:lnTo>
                      <a:pt x="4495601" y="1739900"/>
                    </a:lnTo>
                    <a:lnTo>
                      <a:pt x="4496401" y="1727200"/>
                    </a:lnTo>
                    <a:close/>
                  </a:path>
                  <a:path extrusionOk="0" h="2903854" w="5106670">
                    <a:moveTo>
                      <a:pt x="3750349" y="1714500"/>
                    </a:moveTo>
                    <a:lnTo>
                      <a:pt x="3735749" y="1714500"/>
                    </a:lnTo>
                    <a:lnTo>
                      <a:pt x="3739482" y="1727200"/>
                    </a:lnTo>
                    <a:lnTo>
                      <a:pt x="3749482" y="1727200"/>
                    </a:lnTo>
                    <a:lnTo>
                      <a:pt x="3750349" y="1714500"/>
                    </a:lnTo>
                    <a:close/>
                  </a:path>
                  <a:path extrusionOk="0" h="2903854" w="5106670">
                    <a:moveTo>
                      <a:pt x="4196873" y="1714500"/>
                    </a:moveTo>
                    <a:lnTo>
                      <a:pt x="4176061" y="1714500"/>
                    </a:lnTo>
                    <a:lnTo>
                      <a:pt x="4181507" y="1727200"/>
                    </a:lnTo>
                    <a:lnTo>
                      <a:pt x="4188903" y="1727200"/>
                    </a:lnTo>
                    <a:lnTo>
                      <a:pt x="4196873" y="1714500"/>
                    </a:lnTo>
                    <a:close/>
                  </a:path>
                  <a:path extrusionOk="0" h="2903854" w="5106670">
                    <a:moveTo>
                      <a:pt x="4326004" y="1701800"/>
                    </a:moveTo>
                    <a:lnTo>
                      <a:pt x="4317604" y="1701800"/>
                    </a:lnTo>
                    <a:lnTo>
                      <a:pt x="4314138" y="1714500"/>
                    </a:lnTo>
                    <a:lnTo>
                      <a:pt x="4313004" y="1714500"/>
                    </a:lnTo>
                    <a:lnTo>
                      <a:pt x="4317937" y="1727200"/>
                    </a:lnTo>
                    <a:lnTo>
                      <a:pt x="4328737" y="1727200"/>
                    </a:lnTo>
                    <a:lnTo>
                      <a:pt x="4329871" y="1714500"/>
                    </a:lnTo>
                    <a:lnTo>
                      <a:pt x="4326004" y="1701800"/>
                    </a:lnTo>
                    <a:close/>
                  </a:path>
                  <a:path extrusionOk="0" h="2903854" w="5106670">
                    <a:moveTo>
                      <a:pt x="4421269" y="1714500"/>
                    </a:moveTo>
                    <a:lnTo>
                      <a:pt x="4406669" y="1714500"/>
                    </a:lnTo>
                    <a:lnTo>
                      <a:pt x="4410402" y="1727200"/>
                    </a:lnTo>
                    <a:lnTo>
                      <a:pt x="4420402" y="1727200"/>
                    </a:lnTo>
                    <a:lnTo>
                      <a:pt x="4421269" y="1714500"/>
                    </a:lnTo>
                    <a:close/>
                  </a:path>
                  <a:path extrusionOk="0" h="2903854" w="5106670">
                    <a:moveTo>
                      <a:pt x="4519600" y="1714500"/>
                    </a:moveTo>
                    <a:lnTo>
                      <a:pt x="4505000" y="1714500"/>
                    </a:lnTo>
                    <a:lnTo>
                      <a:pt x="4508734" y="1727200"/>
                    </a:lnTo>
                    <a:lnTo>
                      <a:pt x="4518734" y="1727200"/>
                    </a:lnTo>
                    <a:lnTo>
                      <a:pt x="4519600" y="1714500"/>
                    </a:lnTo>
                    <a:close/>
                  </a:path>
                  <a:path extrusionOk="0" h="2903854" w="5106670">
                    <a:moveTo>
                      <a:pt x="3452088" y="1701800"/>
                    </a:moveTo>
                    <a:lnTo>
                      <a:pt x="3441622" y="1701800"/>
                    </a:lnTo>
                    <a:lnTo>
                      <a:pt x="3440822" y="1714500"/>
                    </a:lnTo>
                    <a:lnTo>
                      <a:pt x="3455355" y="1714500"/>
                    </a:lnTo>
                    <a:lnTo>
                      <a:pt x="3452088" y="1701800"/>
                    </a:lnTo>
                    <a:close/>
                  </a:path>
                  <a:path extrusionOk="0" h="2903854" w="5106670">
                    <a:moveTo>
                      <a:pt x="3562486" y="1676400"/>
                    </a:moveTo>
                    <a:lnTo>
                      <a:pt x="3546086" y="1676400"/>
                    </a:lnTo>
                    <a:lnTo>
                      <a:pt x="3544619" y="1689100"/>
                    </a:lnTo>
                    <a:lnTo>
                      <a:pt x="3544148" y="1701800"/>
                    </a:lnTo>
                    <a:lnTo>
                      <a:pt x="3547794" y="1714500"/>
                    </a:lnTo>
                    <a:lnTo>
                      <a:pt x="3568627" y="1714500"/>
                    </a:lnTo>
                    <a:lnTo>
                      <a:pt x="3569786" y="1701800"/>
                    </a:lnTo>
                    <a:lnTo>
                      <a:pt x="3568944" y="1701800"/>
                    </a:lnTo>
                    <a:lnTo>
                      <a:pt x="3566152" y="1689100"/>
                    </a:lnTo>
                    <a:lnTo>
                      <a:pt x="3562486" y="1676400"/>
                    </a:lnTo>
                    <a:close/>
                  </a:path>
                  <a:path extrusionOk="0" h="2903854" w="5106670">
                    <a:moveTo>
                      <a:pt x="3843080" y="1701800"/>
                    </a:moveTo>
                    <a:lnTo>
                      <a:pt x="3826046" y="1701800"/>
                    </a:lnTo>
                    <a:lnTo>
                      <a:pt x="3829605" y="1714500"/>
                    </a:lnTo>
                    <a:lnTo>
                      <a:pt x="3848776" y="1714500"/>
                    </a:lnTo>
                    <a:lnTo>
                      <a:pt x="3843080" y="1701800"/>
                    </a:lnTo>
                    <a:close/>
                  </a:path>
                  <a:path extrusionOk="0" h="2903854" w="5106670">
                    <a:moveTo>
                      <a:pt x="4202881" y="1701800"/>
                    </a:moveTo>
                    <a:lnTo>
                      <a:pt x="4172093" y="1701800"/>
                    </a:lnTo>
                    <a:lnTo>
                      <a:pt x="4173940" y="1714500"/>
                    </a:lnTo>
                    <a:lnTo>
                      <a:pt x="4200449" y="1714500"/>
                    </a:lnTo>
                    <a:lnTo>
                      <a:pt x="4202881" y="1701800"/>
                    </a:lnTo>
                    <a:close/>
                  </a:path>
                  <a:path extrusionOk="0" h="2903854" w="5106670">
                    <a:moveTo>
                      <a:pt x="3832664" y="1600200"/>
                    </a:moveTo>
                    <a:lnTo>
                      <a:pt x="3812351" y="1600200"/>
                    </a:lnTo>
                    <a:lnTo>
                      <a:pt x="3813489" y="1612900"/>
                    </a:lnTo>
                    <a:lnTo>
                      <a:pt x="3813790" y="1625600"/>
                    </a:lnTo>
                    <a:lnTo>
                      <a:pt x="3813147" y="1638300"/>
                    </a:lnTo>
                    <a:lnTo>
                      <a:pt x="3812212" y="1663700"/>
                    </a:lnTo>
                    <a:lnTo>
                      <a:pt x="3813064" y="1676400"/>
                    </a:lnTo>
                    <a:lnTo>
                      <a:pt x="3816091" y="1689100"/>
                    </a:lnTo>
                    <a:lnTo>
                      <a:pt x="3821681" y="1701800"/>
                    </a:lnTo>
                    <a:lnTo>
                      <a:pt x="3838484" y="1701800"/>
                    </a:lnTo>
                    <a:lnTo>
                      <a:pt x="3835614" y="1689100"/>
                    </a:lnTo>
                    <a:lnTo>
                      <a:pt x="3833147" y="1676400"/>
                    </a:lnTo>
                    <a:lnTo>
                      <a:pt x="3827547" y="1676400"/>
                    </a:lnTo>
                    <a:lnTo>
                      <a:pt x="3822947" y="1663700"/>
                    </a:lnTo>
                    <a:lnTo>
                      <a:pt x="3817447" y="1663700"/>
                    </a:lnTo>
                    <a:lnTo>
                      <a:pt x="3818804" y="1651000"/>
                    </a:lnTo>
                    <a:lnTo>
                      <a:pt x="3822947" y="1625600"/>
                    </a:lnTo>
                    <a:lnTo>
                      <a:pt x="3827999" y="1612900"/>
                    </a:lnTo>
                    <a:lnTo>
                      <a:pt x="3832664" y="1600200"/>
                    </a:lnTo>
                    <a:close/>
                  </a:path>
                  <a:path extrusionOk="0" h="2903854" w="5106670">
                    <a:moveTo>
                      <a:pt x="4162207" y="1676400"/>
                    </a:moveTo>
                    <a:lnTo>
                      <a:pt x="4159435" y="1676400"/>
                    </a:lnTo>
                    <a:lnTo>
                      <a:pt x="4153532" y="1689100"/>
                    </a:lnTo>
                    <a:lnTo>
                      <a:pt x="4147667" y="1701800"/>
                    </a:lnTo>
                    <a:lnTo>
                      <a:pt x="4204026" y="1701800"/>
                    </a:lnTo>
                    <a:lnTo>
                      <a:pt x="4203740" y="1689100"/>
                    </a:lnTo>
                    <a:lnTo>
                      <a:pt x="4162341" y="1689100"/>
                    </a:lnTo>
                    <a:lnTo>
                      <a:pt x="4162207" y="1676400"/>
                    </a:lnTo>
                    <a:close/>
                  </a:path>
                  <a:path extrusionOk="0" h="2903854" w="5106670">
                    <a:moveTo>
                      <a:pt x="4583199" y="1689100"/>
                    </a:moveTo>
                    <a:lnTo>
                      <a:pt x="4568599" y="1689100"/>
                    </a:lnTo>
                    <a:lnTo>
                      <a:pt x="4572332" y="1701800"/>
                    </a:lnTo>
                    <a:lnTo>
                      <a:pt x="4582332" y="1701800"/>
                    </a:lnTo>
                    <a:lnTo>
                      <a:pt x="4583199" y="1689100"/>
                    </a:lnTo>
                    <a:close/>
                  </a:path>
                  <a:path extrusionOk="0" h="2903854" w="5106670">
                    <a:moveTo>
                      <a:pt x="1294029" y="1663700"/>
                    </a:moveTo>
                    <a:lnTo>
                      <a:pt x="1228270" y="1663700"/>
                    </a:lnTo>
                    <a:lnTo>
                      <a:pt x="1233215" y="1676400"/>
                    </a:lnTo>
                    <a:lnTo>
                      <a:pt x="1263798" y="1676400"/>
                    </a:lnTo>
                    <a:lnTo>
                      <a:pt x="1267398" y="1689100"/>
                    </a:lnTo>
                    <a:lnTo>
                      <a:pt x="1276331" y="1689100"/>
                    </a:lnTo>
                    <a:lnTo>
                      <a:pt x="1280998" y="1676400"/>
                    </a:lnTo>
                    <a:lnTo>
                      <a:pt x="1294029" y="1663700"/>
                    </a:lnTo>
                    <a:close/>
                  </a:path>
                  <a:path extrusionOk="0" h="2903854" w="5106670">
                    <a:moveTo>
                      <a:pt x="3452155" y="1676400"/>
                    </a:moveTo>
                    <a:lnTo>
                      <a:pt x="3444688" y="1676400"/>
                    </a:lnTo>
                    <a:lnTo>
                      <a:pt x="3441622" y="1689100"/>
                    </a:lnTo>
                    <a:lnTo>
                      <a:pt x="3453555" y="1689100"/>
                    </a:lnTo>
                    <a:lnTo>
                      <a:pt x="3452155" y="1676400"/>
                    </a:lnTo>
                    <a:close/>
                  </a:path>
                  <a:path extrusionOk="0" h="2903854" w="5106670">
                    <a:moveTo>
                      <a:pt x="3700727" y="1422400"/>
                    </a:moveTo>
                    <a:lnTo>
                      <a:pt x="3434690" y="1422400"/>
                    </a:lnTo>
                    <a:lnTo>
                      <a:pt x="3439772" y="1435100"/>
                    </a:lnTo>
                    <a:lnTo>
                      <a:pt x="3443678" y="1447800"/>
                    </a:lnTo>
                    <a:lnTo>
                      <a:pt x="3445021" y="1460500"/>
                    </a:lnTo>
                    <a:lnTo>
                      <a:pt x="3445025" y="1473200"/>
                    </a:lnTo>
                    <a:lnTo>
                      <a:pt x="3445396" y="1485900"/>
                    </a:lnTo>
                    <a:lnTo>
                      <a:pt x="3446081" y="1498600"/>
                    </a:lnTo>
                    <a:lnTo>
                      <a:pt x="3447021" y="1511300"/>
                    </a:lnTo>
                    <a:lnTo>
                      <a:pt x="3450863" y="1524000"/>
                    </a:lnTo>
                    <a:lnTo>
                      <a:pt x="3456723" y="1549263"/>
                    </a:lnTo>
                    <a:lnTo>
                      <a:pt x="3460024" y="1562100"/>
                    </a:lnTo>
                    <a:lnTo>
                      <a:pt x="3463463" y="1562100"/>
                    </a:lnTo>
                    <a:lnTo>
                      <a:pt x="3466664" y="1574800"/>
                    </a:lnTo>
                    <a:lnTo>
                      <a:pt x="3472021" y="1574800"/>
                    </a:lnTo>
                    <a:lnTo>
                      <a:pt x="3474288" y="1587500"/>
                    </a:lnTo>
                    <a:lnTo>
                      <a:pt x="3475867" y="1600200"/>
                    </a:lnTo>
                    <a:lnTo>
                      <a:pt x="3480171" y="1612900"/>
                    </a:lnTo>
                    <a:lnTo>
                      <a:pt x="3486550" y="1625600"/>
                    </a:lnTo>
                    <a:lnTo>
                      <a:pt x="3494354" y="1638300"/>
                    </a:lnTo>
                    <a:lnTo>
                      <a:pt x="3514420" y="1689100"/>
                    </a:lnTo>
                    <a:lnTo>
                      <a:pt x="3523420" y="1663700"/>
                    </a:lnTo>
                    <a:lnTo>
                      <a:pt x="3532211" y="1651000"/>
                    </a:lnTo>
                    <a:lnTo>
                      <a:pt x="3538553" y="1625600"/>
                    </a:lnTo>
                    <a:lnTo>
                      <a:pt x="3542394" y="1612900"/>
                    </a:lnTo>
                    <a:lnTo>
                      <a:pt x="3543686" y="1587500"/>
                    </a:lnTo>
                    <a:lnTo>
                      <a:pt x="3544180" y="1562100"/>
                    </a:lnTo>
                    <a:lnTo>
                      <a:pt x="3546086" y="1549400"/>
                    </a:lnTo>
                    <a:lnTo>
                      <a:pt x="3550042" y="1549400"/>
                    </a:lnTo>
                    <a:lnTo>
                      <a:pt x="3556686" y="1536700"/>
                    </a:lnTo>
                    <a:lnTo>
                      <a:pt x="3576822" y="1524000"/>
                    </a:lnTo>
                    <a:lnTo>
                      <a:pt x="3604777" y="1498600"/>
                    </a:lnTo>
                    <a:lnTo>
                      <a:pt x="3630419" y="1473200"/>
                    </a:lnTo>
                    <a:lnTo>
                      <a:pt x="3643527" y="1447973"/>
                    </a:lnTo>
                    <a:lnTo>
                      <a:pt x="3643617" y="1447800"/>
                    </a:lnTo>
                    <a:lnTo>
                      <a:pt x="3646151" y="1447800"/>
                    </a:lnTo>
                    <a:lnTo>
                      <a:pt x="3653684" y="1435100"/>
                    </a:lnTo>
                    <a:lnTo>
                      <a:pt x="3694816" y="1435100"/>
                    </a:lnTo>
                    <a:lnTo>
                      <a:pt x="3700727" y="1422400"/>
                    </a:lnTo>
                    <a:close/>
                  </a:path>
                  <a:path extrusionOk="0" h="2903854" w="5106670">
                    <a:moveTo>
                      <a:pt x="4202340" y="1676400"/>
                    </a:moveTo>
                    <a:lnTo>
                      <a:pt x="4178274" y="1676400"/>
                    </a:lnTo>
                    <a:lnTo>
                      <a:pt x="4166740" y="1689100"/>
                    </a:lnTo>
                    <a:lnTo>
                      <a:pt x="4203740" y="1689100"/>
                    </a:lnTo>
                    <a:lnTo>
                      <a:pt x="4202340" y="1676400"/>
                    </a:lnTo>
                    <a:close/>
                  </a:path>
                  <a:path extrusionOk="0" h="2903854" w="5106670">
                    <a:moveTo>
                      <a:pt x="4556799" y="1676400"/>
                    </a:moveTo>
                    <a:lnTo>
                      <a:pt x="4550066" y="1676400"/>
                    </a:lnTo>
                    <a:lnTo>
                      <a:pt x="4546333" y="1689100"/>
                    </a:lnTo>
                    <a:lnTo>
                      <a:pt x="4560066" y="1689100"/>
                    </a:lnTo>
                    <a:lnTo>
                      <a:pt x="4556799" y="1676400"/>
                    </a:lnTo>
                    <a:close/>
                  </a:path>
                  <a:path extrusionOk="0" h="2903854" w="5106670">
                    <a:moveTo>
                      <a:pt x="1388771" y="1638300"/>
                    </a:moveTo>
                    <a:lnTo>
                      <a:pt x="1350405" y="1638300"/>
                    </a:lnTo>
                    <a:lnTo>
                      <a:pt x="1344843" y="1651000"/>
                    </a:lnTo>
                    <a:lnTo>
                      <a:pt x="1336863" y="1676400"/>
                    </a:lnTo>
                    <a:lnTo>
                      <a:pt x="1552802" y="1676400"/>
                    </a:lnTo>
                    <a:lnTo>
                      <a:pt x="1545592" y="1663700"/>
                    </a:lnTo>
                    <a:lnTo>
                      <a:pt x="1398203" y="1663700"/>
                    </a:lnTo>
                    <a:lnTo>
                      <a:pt x="1391929" y="1651000"/>
                    </a:lnTo>
                    <a:lnTo>
                      <a:pt x="1389228" y="1651000"/>
                    </a:lnTo>
                    <a:lnTo>
                      <a:pt x="1388771" y="1638300"/>
                    </a:lnTo>
                    <a:close/>
                  </a:path>
                  <a:path extrusionOk="0" h="2903854" w="5106670">
                    <a:moveTo>
                      <a:pt x="3931235" y="1524000"/>
                    </a:moveTo>
                    <a:lnTo>
                      <a:pt x="3793306" y="1524000"/>
                    </a:lnTo>
                    <a:lnTo>
                      <a:pt x="3797159" y="1536700"/>
                    </a:lnTo>
                    <a:lnTo>
                      <a:pt x="3800881" y="1562100"/>
                    </a:lnTo>
                    <a:lnTo>
                      <a:pt x="3802915" y="1574800"/>
                    </a:lnTo>
                    <a:lnTo>
                      <a:pt x="3805406" y="1587500"/>
                    </a:lnTo>
                    <a:lnTo>
                      <a:pt x="3808034" y="1587500"/>
                    </a:lnTo>
                    <a:lnTo>
                      <a:pt x="3810481" y="1600200"/>
                    </a:lnTo>
                    <a:lnTo>
                      <a:pt x="3863565" y="1600200"/>
                    </a:lnTo>
                    <a:lnTo>
                      <a:pt x="3873063" y="1612900"/>
                    </a:lnTo>
                    <a:lnTo>
                      <a:pt x="3877836" y="1612900"/>
                    </a:lnTo>
                    <a:lnTo>
                      <a:pt x="3879146" y="1625600"/>
                    </a:lnTo>
                    <a:lnTo>
                      <a:pt x="3884346" y="1638300"/>
                    </a:lnTo>
                    <a:lnTo>
                      <a:pt x="3895332" y="1638300"/>
                    </a:lnTo>
                    <a:lnTo>
                      <a:pt x="3899004" y="1651000"/>
                    </a:lnTo>
                    <a:lnTo>
                      <a:pt x="3901413" y="1651000"/>
                    </a:lnTo>
                    <a:lnTo>
                      <a:pt x="3902279" y="1663700"/>
                    </a:lnTo>
                    <a:lnTo>
                      <a:pt x="3902808" y="1676400"/>
                    </a:lnTo>
                    <a:lnTo>
                      <a:pt x="3906112" y="1676400"/>
                    </a:lnTo>
                    <a:lnTo>
                      <a:pt x="3914766" y="1663700"/>
                    </a:lnTo>
                    <a:lnTo>
                      <a:pt x="3931345" y="1651000"/>
                    </a:lnTo>
                    <a:lnTo>
                      <a:pt x="3960478" y="1625600"/>
                    </a:lnTo>
                    <a:lnTo>
                      <a:pt x="3958478" y="1587500"/>
                    </a:lnTo>
                    <a:lnTo>
                      <a:pt x="3956719" y="1574800"/>
                    </a:lnTo>
                    <a:lnTo>
                      <a:pt x="3953303" y="1562100"/>
                    </a:lnTo>
                    <a:lnTo>
                      <a:pt x="3947725" y="1549400"/>
                    </a:lnTo>
                    <a:lnTo>
                      <a:pt x="3931235" y="1524000"/>
                    </a:lnTo>
                    <a:close/>
                  </a:path>
                  <a:path extrusionOk="0" h="2903854" w="5106670">
                    <a:moveTo>
                      <a:pt x="4102608" y="1638300"/>
                    </a:moveTo>
                    <a:lnTo>
                      <a:pt x="4099875" y="1638300"/>
                    </a:lnTo>
                    <a:lnTo>
                      <a:pt x="4095162" y="1651000"/>
                    </a:lnTo>
                    <a:lnTo>
                      <a:pt x="4089017" y="1651000"/>
                    </a:lnTo>
                    <a:lnTo>
                      <a:pt x="4083685" y="1663700"/>
                    </a:lnTo>
                    <a:lnTo>
                      <a:pt x="4081409" y="1676400"/>
                    </a:lnTo>
                    <a:lnTo>
                      <a:pt x="4085642" y="1676400"/>
                    </a:lnTo>
                    <a:lnTo>
                      <a:pt x="4090240" y="1663700"/>
                    </a:lnTo>
                    <a:lnTo>
                      <a:pt x="4095875" y="1663700"/>
                    </a:lnTo>
                    <a:lnTo>
                      <a:pt x="4100808" y="1651000"/>
                    </a:lnTo>
                    <a:lnTo>
                      <a:pt x="4102608" y="1638300"/>
                    </a:lnTo>
                    <a:close/>
                  </a:path>
                  <a:path extrusionOk="0" h="2903854" w="5106670">
                    <a:moveTo>
                      <a:pt x="4597332" y="1663700"/>
                    </a:moveTo>
                    <a:lnTo>
                      <a:pt x="4590599" y="1663700"/>
                    </a:lnTo>
                    <a:lnTo>
                      <a:pt x="4586865" y="1676400"/>
                    </a:lnTo>
                    <a:lnTo>
                      <a:pt x="4600599" y="1676400"/>
                    </a:lnTo>
                    <a:lnTo>
                      <a:pt x="4597332" y="1663700"/>
                    </a:lnTo>
                    <a:close/>
                  </a:path>
                  <a:path extrusionOk="0" h="2903854" w="5106670">
                    <a:moveTo>
                      <a:pt x="4840194" y="1663700"/>
                    </a:moveTo>
                    <a:lnTo>
                      <a:pt x="4832727" y="1663700"/>
                    </a:lnTo>
                    <a:lnTo>
                      <a:pt x="4829727" y="1676400"/>
                    </a:lnTo>
                    <a:lnTo>
                      <a:pt x="4843460" y="1676400"/>
                    </a:lnTo>
                    <a:lnTo>
                      <a:pt x="4840194" y="1663700"/>
                    </a:lnTo>
                    <a:close/>
                  </a:path>
                  <a:path extrusionOk="0" h="2903854" w="5106670">
                    <a:moveTo>
                      <a:pt x="1229354" y="1549400"/>
                    </a:moveTo>
                    <a:lnTo>
                      <a:pt x="1088335" y="1549400"/>
                    </a:lnTo>
                    <a:lnTo>
                      <a:pt x="1131801" y="1574800"/>
                    </a:lnTo>
                    <a:lnTo>
                      <a:pt x="1150209" y="1587500"/>
                    </a:lnTo>
                    <a:lnTo>
                      <a:pt x="1161667" y="1587500"/>
                    </a:lnTo>
                    <a:lnTo>
                      <a:pt x="1173901" y="1600200"/>
                    </a:lnTo>
                    <a:lnTo>
                      <a:pt x="1186841" y="1612900"/>
                    </a:lnTo>
                    <a:lnTo>
                      <a:pt x="1197094" y="1625600"/>
                    </a:lnTo>
                    <a:lnTo>
                      <a:pt x="1201266" y="1638300"/>
                    </a:lnTo>
                    <a:lnTo>
                      <a:pt x="1201266" y="1663700"/>
                    </a:lnTo>
                    <a:lnTo>
                      <a:pt x="1202599" y="1663700"/>
                    </a:lnTo>
                    <a:lnTo>
                      <a:pt x="1209799" y="1651000"/>
                    </a:lnTo>
                    <a:lnTo>
                      <a:pt x="1243932" y="1651000"/>
                    </a:lnTo>
                    <a:lnTo>
                      <a:pt x="1235888" y="1638300"/>
                    </a:lnTo>
                    <a:lnTo>
                      <a:pt x="1231832" y="1625600"/>
                    </a:lnTo>
                    <a:lnTo>
                      <a:pt x="1230976" y="1612900"/>
                    </a:lnTo>
                    <a:lnTo>
                      <a:pt x="1232532" y="1600200"/>
                    </a:lnTo>
                    <a:lnTo>
                      <a:pt x="1234356" y="1574800"/>
                    </a:lnTo>
                    <a:lnTo>
                      <a:pt x="1233674" y="1562100"/>
                    </a:lnTo>
                    <a:lnTo>
                      <a:pt x="1229354" y="1549400"/>
                    </a:lnTo>
                    <a:close/>
                  </a:path>
                  <a:path extrusionOk="0" h="2903854" w="5106670">
                    <a:moveTo>
                      <a:pt x="1243932" y="1651000"/>
                    </a:moveTo>
                    <a:lnTo>
                      <a:pt x="1219399" y="1651000"/>
                    </a:lnTo>
                    <a:lnTo>
                      <a:pt x="1224599" y="1663700"/>
                    </a:lnTo>
                    <a:lnTo>
                      <a:pt x="1252815" y="1663700"/>
                    </a:lnTo>
                    <a:lnTo>
                      <a:pt x="1243932" y="1651000"/>
                    </a:lnTo>
                    <a:close/>
                  </a:path>
                  <a:path extrusionOk="0" h="2903854" w="5106670">
                    <a:moveTo>
                      <a:pt x="1399462" y="1638300"/>
                    </a:moveTo>
                    <a:lnTo>
                      <a:pt x="1393395" y="1638300"/>
                    </a:lnTo>
                    <a:lnTo>
                      <a:pt x="1397529" y="1651000"/>
                    </a:lnTo>
                    <a:lnTo>
                      <a:pt x="1400595" y="1663700"/>
                    </a:lnTo>
                    <a:lnTo>
                      <a:pt x="1402129" y="1651000"/>
                    </a:lnTo>
                    <a:lnTo>
                      <a:pt x="1403329" y="1651000"/>
                    </a:lnTo>
                    <a:lnTo>
                      <a:pt x="1399462" y="1638300"/>
                    </a:lnTo>
                    <a:close/>
                  </a:path>
                  <a:path extrusionOk="0" h="2903854" w="5106670">
                    <a:moveTo>
                      <a:pt x="1536559" y="1651000"/>
                    </a:moveTo>
                    <a:lnTo>
                      <a:pt x="1408025" y="1651000"/>
                    </a:lnTo>
                    <a:lnTo>
                      <a:pt x="1404220" y="1663700"/>
                    </a:lnTo>
                    <a:lnTo>
                      <a:pt x="1540326" y="1663700"/>
                    </a:lnTo>
                    <a:lnTo>
                      <a:pt x="1536559" y="1651000"/>
                    </a:lnTo>
                    <a:close/>
                  </a:path>
                  <a:path extrusionOk="0" h="2903854" w="5106670">
                    <a:moveTo>
                      <a:pt x="3889146" y="1651000"/>
                    </a:moveTo>
                    <a:lnTo>
                      <a:pt x="3874613" y="1651000"/>
                    </a:lnTo>
                    <a:lnTo>
                      <a:pt x="3878346" y="1663700"/>
                    </a:lnTo>
                    <a:lnTo>
                      <a:pt x="3888346" y="1663700"/>
                    </a:lnTo>
                    <a:lnTo>
                      <a:pt x="3889146" y="1651000"/>
                    </a:lnTo>
                    <a:close/>
                  </a:path>
                  <a:path extrusionOk="0" h="2903854" w="5106670">
                    <a:moveTo>
                      <a:pt x="4206406" y="1651000"/>
                    </a:moveTo>
                    <a:lnTo>
                      <a:pt x="4196407" y="1651000"/>
                    </a:lnTo>
                    <a:lnTo>
                      <a:pt x="4200406" y="1663700"/>
                    </a:lnTo>
                    <a:lnTo>
                      <a:pt x="4206406" y="1651000"/>
                    </a:lnTo>
                    <a:close/>
                  </a:path>
                  <a:path extrusionOk="0" h="2903854" w="5106670">
                    <a:moveTo>
                      <a:pt x="1479576" y="1638300"/>
                    </a:moveTo>
                    <a:lnTo>
                      <a:pt x="1406128" y="1638300"/>
                    </a:lnTo>
                    <a:lnTo>
                      <a:pt x="1407662" y="1651000"/>
                    </a:lnTo>
                    <a:lnTo>
                      <a:pt x="1486502" y="1651000"/>
                    </a:lnTo>
                    <a:lnTo>
                      <a:pt x="1479576" y="1638300"/>
                    </a:lnTo>
                    <a:close/>
                  </a:path>
                  <a:path extrusionOk="0" h="2903854" w="5106670">
                    <a:moveTo>
                      <a:pt x="1534616" y="1638300"/>
                    </a:moveTo>
                    <a:lnTo>
                      <a:pt x="1509060" y="1638300"/>
                    </a:lnTo>
                    <a:lnTo>
                      <a:pt x="1496440" y="1651000"/>
                    </a:lnTo>
                    <a:lnTo>
                      <a:pt x="1534926" y="1651000"/>
                    </a:lnTo>
                    <a:lnTo>
                      <a:pt x="1534616" y="1638300"/>
                    </a:lnTo>
                    <a:close/>
                  </a:path>
                  <a:path extrusionOk="0" h="2903854" w="5106670">
                    <a:moveTo>
                      <a:pt x="1563325" y="1638300"/>
                    </a:moveTo>
                    <a:lnTo>
                      <a:pt x="1549592" y="1638300"/>
                    </a:lnTo>
                    <a:lnTo>
                      <a:pt x="1553326" y="1651000"/>
                    </a:lnTo>
                    <a:lnTo>
                      <a:pt x="1557326" y="1651000"/>
                    </a:lnTo>
                    <a:lnTo>
                      <a:pt x="1563325" y="1638300"/>
                    </a:lnTo>
                    <a:close/>
                  </a:path>
                  <a:path extrusionOk="0" h="2903854" w="5106670">
                    <a:moveTo>
                      <a:pt x="4204006" y="1638300"/>
                    </a:moveTo>
                    <a:lnTo>
                      <a:pt x="4197273" y="1638300"/>
                    </a:lnTo>
                    <a:lnTo>
                      <a:pt x="4193540" y="1651000"/>
                    </a:lnTo>
                    <a:lnTo>
                      <a:pt x="4207273" y="1651000"/>
                    </a:lnTo>
                    <a:lnTo>
                      <a:pt x="4204006" y="1638300"/>
                    </a:lnTo>
                    <a:close/>
                  </a:path>
                  <a:path extrusionOk="0" h="2903854" w="5106670">
                    <a:moveTo>
                      <a:pt x="1400091" y="1612900"/>
                    </a:moveTo>
                    <a:lnTo>
                      <a:pt x="1391975" y="1612900"/>
                    </a:lnTo>
                    <a:lnTo>
                      <a:pt x="1380929" y="1625600"/>
                    </a:lnTo>
                    <a:lnTo>
                      <a:pt x="1375180" y="1625600"/>
                    </a:lnTo>
                    <a:lnTo>
                      <a:pt x="1369288" y="1638300"/>
                    </a:lnTo>
                    <a:lnTo>
                      <a:pt x="1390626" y="1638300"/>
                    </a:lnTo>
                    <a:lnTo>
                      <a:pt x="1394862" y="1625600"/>
                    </a:lnTo>
                    <a:lnTo>
                      <a:pt x="1400091" y="1612900"/>
                    </a:lnTo>
                    <a:close/>
                  </a:path>
                  <a:path extrusionOk="0" h="2903854" w="5106670">
                    <a:moveTo>
                      <a:pt x="1426461" y="1612900"/>
                    </a:moveTo>
                    <a:lnTo>
                      <a:pt x="1423728" y="1612900"/>
                    </a:lnTo>
                    <a:lnTo>
                      <a:pt x="1417995" y="1625600"/>
                    </a:lnTo>
                    <a:lnTo>
                      <a:pt x="1413195" y="1638300"/>
                    </a:lnTo>
                    <a:lnTo>
                      <a:pt x="1454614" y="1638300"/>
                    </a:lnTo>
                    <a:lnTo>
                      <a:pt x="1441819" y="1625600"/>
                    </a:lnTo>
                    <a:lnTo>
                      <a:pt x="1431112" y="1625600"/>
                    </a:lnTo>
                    <a:lnTo>
                      <a:pt x="1426461" y="1612900"/>
                    </a:lnTo>
                    <a:close/>
                  </a:path>
                  <a:path extrusionOk="0" h="2903854" w="5106670">
                    <a:moveTo>
                      <a:pt x="1558459" y="1625600"/>
                    </a:moveTo>
                    <a:lnTo>
                      <a:pt x="1554192" y="1625600"/>
                    </a:lnTo>
                    <a:lnTo>
                      <a:pt x="1553459" y="1638300"/>
                    </a:lnTo>
                    <a:lnTo>
                      <a:pt x="1560925" y="1638300"/>
                    </a:lnTo>
                    <a:lnTo>
                      <a:pt x="1558459" y="1625600"/>
                    </a:lnTo>
                    <a:close/>
                  </a:path>
                  <a:path extrusionOk="0" h="2903854" w="5106670">
                    <a:moveTo>
                      <a:pt x="3143556" y="1625600"/>
                    </a:moveTo>
                    <a:lnTo>
                      <a:pt x="3126709" y="1625600"/>
                    </a:lnTo>
                    <a:lnTo>
                      <a:pt x="3092562" y="1638300"/>
                    </a:lnTo>
                    <a:lnTo>
                      <a:pt x="3139752" y="1638300"/>
                    </a:lnTo>
                    <a:lnTo>
                      <a:pt x="3143556" y="1625600"/>
                    </a:lnTo>
                    <a:close/>
                  </a:path>
                  <a:path extrusionOk="0" h="2903854" w="5106670">
                    <a:moveTo>
                      <a:pt x="3733016" y="1625600"/>
                    </a:moveTo>
                    <a:lnTo>
                      <a:pt x="3719283" y="1625600"/>
                    </a:lnTo>
                    <a:lnTo>
                      <a:pt x="3718483" y="1638300"/>
                    </a:lnTo>
                    <a:lnTo>
                      <a:pt x="3732216" y="1638300"/>
                    </a:lnTo>
                    <a:lnTo>
                      <a:pt x="3733016" y="1625600"/>
                    </a:lnTo>
                    <a:close/>
                  </a:path>
                  <a:path extrusionOk="0" h="2903854" w="5106670">
                    <a:moveTo>
                      <a:pt x="4155207" y="1625600"/>
                    </a:moveTo>
                    <a:lnTo>
                      <a:pt x="4141474" y="1625600"/>
                    </a:lnTo>
                    <a:lnTo>
                      <a:pt x="4140674" y="1638300"/>
                    </a:lnTo>
                    <a:lnTo>
                      <a:pt x="4154407" y="1638300"/>
                    </a:lnTo>
                    <a:lnTo>
                      <a:pt x="4155207" y="1625600"/>
                    </a:lnTo>
                    <a:close/>
                  </a:path>
                  <a:path extrusionOk="0" h="2903854" w="5106670">
                    <a:moveTo>
                      <a:pt x="1476594" y="1612900"/>
                    </a:moveTo>
                    <a:lnTo>
                      <a:pt x="1464727" y="1612900"/>
                    </a:lnTo>
                    <a:lnTo>
                      <a:pt x="1466594" y="1625600"/>
                    </a:lnTo>
                    <a:lnTo>
                      <a:pt x="1470594" y="1625600"/>
                    </a:lnTo>
                    <a:lnTo>
                      <a:pt x="1476594" y="1612900"/>
                    </a:lnTo>
                    <a:close/>
                  </a:path>
                  <a:path extrusionOk="0" h="2903854" w="5106670">
                    <a:moveTo>
                      <a:pt x="1543592" y="1612900"/>
                    </a:moveTo>
                    <a:lnTo>
                      <a:pt x="1533126" y="1612900"/>
                    </a:lnTo>
                    <a:lnTo>
                      <a:pt x="1532259" y="1625600"/>
                    </a:lnTo>
                    <a:lnTo>
                      <a:pt x="1546859" y="1625600"/>
                    </a:lnTo>
                    <a:lnTo>
                      <a:pt x="1543592" y="1612900"/>
                    </a:lnTo>
                    <a:close/>
                  </a:path>
                  <a:path extrusionOk="0" h="2903854" w="5106670">
                    <a:moveTo>
                      <a:pt x="3182760" y="1612900"/>
                    </a:moveTo>
                    <a:lnTo>
                      <a:pt x="3169027" y="1612900"/>
                    </a:lnTo>
                    <a:lnTo>
                      <a:pt x="3172760" y="1625600"/>
                    </a:lnTo>
                    <a:lnTo>
                      <a:pt x="3176760" y="1625600"/>
                    </a:lnTo>
                    <a:lnTo>
                      <a:pt x="3182760" y="1612900"/>
                    </a:lnTo>
                    <a:close/>
                  </a:path>
                  <a:path extrusionOk="0" h="2903854" w="5106670">
                    <a:moveTo>
                      <a:pt x="4117275" y="1612900"/>
                    </a:moveTo>
                    <a:lnTo>
                      <a:pt x="4106808" y="1612900"/>
                    </a:lnTo>
                    <a:lnTo>
                      <a:pt x="4105942" y="1625600"/>
                    </a:lnTo>
                    <a:lnTo>
                      <a:pt x="4120541" y="1625600"/>
                    </a:lnTo>
                    <a:lnTo>
                      <a:pt x="4117275" y="1612900"/>
                    </a:lnTo>
                    <a:close/>
                  </a:path>
                  <a:path extrusionOk="0" h="2903854" w="5106670">
                    <a:moveTo>
                      <a:pt x="4151091" y="1511300"/>
                    </a:moveTo>
                    <a:lnTo>
                      <a:pt x="4121647" y="1511300"/>
                    </a:lnTo>
                    <a:lnTo>
                      <a:pt x="4119475" y="1536700"/>
                    </a:lnTo>
                    <a:lnTo>
                      <a:pt x="4118179" y="1549263"/>
                    </a:lnTo>
                    <a:lnTo>
                      <a:pt x="4142474" y="1587500"/>
                    </a:lnTo>
                    <a:lnTo>
                      <a:pt x="4153922" y="1587500"/>
                    </a:lnTo>
                    <a:lnTo>
                      <a:pt x="4164207" y="1600200"/>
                    </a:lnTo>
                    <a:lnTo>
                      <a:pt x="4170392" y="1612900"/>
                    </a:lnTo>
                    <a:lnTo>
                      <a:pt x="4169540" y="1625600"/>
                    </a:lnTo>
                    <a:lnTo>
                      <a:pt x="4176874" y="1625600"/>
                    </a:lnTo>
                    <a:lnTo>
                      <a:pt x="4178340" y="1612900"/>
                    </a:lnTo>
                    <a:lnTo>
                      <a:pt x="4190132" y="1612900"/>
                    </a:lnTo>
                    <a:lnTo>
                      <a:pt x="4180108" y="1600200"/>
                    </a:lnTo>
                    <a:lnTo>
                      <a:pt x="4162541" y="1587500"/>
                    </a:lnTo>
                    <a:lnTo>
                      <a:pt x="4144234" y="1562100"/>
                    </a:lnTo>
                    <a:lnTo>
                      <a:pt x="4135733" y="1549400"/>
                    </a:lnTo>
                    <a:lnTo>
                      <a:pt x="4135641" y="1549263"/>
                    </a:lnTo>
                    <a:lnTo>
                      <a:pt x="4135803" y="1549263"/>
                    </a:lnTo>
                    <a:lnTo>
                      <a:pt x="4142274" y="1536700"/>
                    </a:lnTo>
                    <a:lnTo>
                      <a:pt x="4149714" y="1524000"/>
                    </a:lnTo>
                    <a:lnTo>
                      <a:pt x="4151091" y="1511300"/>
                    </a:lnTo>
                    <a:close/>
                  </a:path>
                  <a:path extrusionOk="0" h="2903854" w="5106670">
                    <a:moveTo>
                      <a:pt x="4190132" y="1612900"/>
                    </a:moveTo>
                    <a:lnTo>
                      <a:pt x="4181673" y="1612900"/>
                    </a:lnTo>
                    <a:lnTo>
                      <a:pt x="4191143" y="1625600"/>
                    </a:lnTo>
                    <a:lnTo>
                      <a:pt x="4190132" y="1612900"/>
                    </a:lnTo>
                    <a:close/>
                  </a:path>
                  <a:path extrusionOk="0" h="2903854" w="5106670">
                    <a:moveTo>
                      <a:pt x="1451061" y="1600200"/>
                    </a:moveTo>
                    <a:lnTo>
                      <a:pt x="1440594" y="1600200"/>
                    </a:lnTo>
                    <a:lnTo>
                      <a:pt x="1439728" y="1612900"/>
                    </a:lnTo>
                    <a:lnTo>
                      <a:pt x="1454328" y="1612900"/>
                    </a:lnTo>
                    <a:lnTo>
                      <a:pt x="1451061" y="1600200"/>
                    </a:lnTo>
                    <a:close/>
                  </a:path>
                  <a:path extrusionOk="0" h="2903854" w="5106670">
                    <a:moveTo>
                      <a:pt x="1471727" y="1600200"/>
                    </a:moveTo>
                    <a:lnTo>
                      <a:pt x="1469261" y="1612900"/>
                    </a:lnTo>
                    <a:lnTo>
                      <a:pt x="1474194" y="1612900"/>
                    </a:lnTo>
                    <a:lnTo>
                      <a:pt x="1471727" y="1600200"/>
                    </a:lnTo>
                    <a:close/>
                  </a:path>
                  <a:path extrusionOk="0" h="2903854" w="5106670">
                    <a:moveTo>
                      <a:pt x="1580725" y="1600200"/>
                    </a:moveTo>
                    <a:lnTo>
                      <a:pt x="1568859" y="1600200"/>
                    </a:lnTo>
                    <a:lnTo>
                      <a:pt x="1570725" y="1612900"/>
                    </a:lnTo>
                    <a:lnTo>
                      <a:pt x="1574725" y="1612900"/>
                    </a:lnTo>
                    <a:lnTo>
                      <a:pt x="1580725" y="1600200"/>
                    </a:lnTo>
                    <a:close/>
                  </a:path>
                  <a:path extrusionOk="0" h="2903854" w="5106670">
                    <a:moveTo>
                      <a:pt x="3019485" y="1600200"/>
                    </a:moveTo>
                    <a:lnTo>
                      <a:pt x="2190313" y="1600200"/>
                    </a:lnTo>
                    <a:lnTo>
                      <a:pt x="2191947" y="1612900"/>
                    </a:lnTo>
                    <a:lnTo>
                      <a:pt x="3022963" y="1612900"/>
                    </a:lnTo>
                    <a:lnTo>
                      <a:pt x="3019485" y="1600200"/>
                    </a:lnTo>
                    <a:close/>
                  </a:path>
                  <a:path extrusionOk="0" h="2903854" w="5106670">
                    <a:moveTo>
                      <a:pt x="3177893" y="1600200"/>
                    </a:moveTo>
                    <a:lnTo>
                      <a:pt x="3175427" y="1612900"/>
                    </a:lnTo>
                    <a:lnTo>
                      <a:pt x="3180360" y="1612900"/>
                    </a:lnTo>
                    <a:lnTo>
                      <a:pt x="3177893" y="1600200"/>
                    </a:lnTo>
                    <a:close/>
                  </a:path>
                  <a:path extrusionOk="0" h="2903854" w="5106670">
                    <a:moveTo>
                      <a:pt x="3729816" y="1600200"/>
                    </a:moveTo>
                    <a:lnTo>
                      <a:pt x="3719349" y="1600200"/>
                    </a:lnTo>
                    <a:lnTo>
                      <a:pt x="3718483" y="1612900"/>
                    </a:lnTo>
                    <a:lnTo>
                      <a:pt x="3733082" y="1612900"/>
                    </a:lnTo>
                    <a:lnTo>
                      <a:pt x="3729816" y="1600200"/>
                    </a:lnTo>
                    <a:close/>
                  </a:path>
                  <a:path extrusionOk="0" h="2903854" w="5106670">
                    <a:moveTo>
                      <a:pt x="4139874" y="1600200"/>
                    </a:moveTo>
                    <a:lnTo>
                      <a:pt x="4120675" y="1600200"/>
                    </a:lnTo>
                    <a:lnTo>
                      <a:pt x="4125208" y="1612900"/>
                    </a:lnTo>
                    <a:lnTo>
                      <a:pt x="4130808" y="1612900"/>
                    </a:lnTo>
                    <a:lnTo>
                      <a:pt x="4139874" y="1600200"/>
                    </a:lnTo>
                    <a:close/>
                  </a:path>
                  <a:path extrusionOk="0" h="2903854" w="5106670">
                    <a:moveTo>
                      <a:pt x="1551192" y="1587500"/>
                    </a:moveTo>
                    <a:lnTo>
                      <a:pt x="1539259" y="1587500"/>
                    </a:lnTo>
                    <a:lnTo>
                      <a:pt x="1538126" y="1600200"/>
                    </a:lnTo>
                    <a:lnTo>
                      <a:pt x="1552926" y="1600200"/>
                    </a:lnTo>
                    <a:lnTo>
                      <a:pt x="1551192" y="1587500"/>
                    </a:lnTo>
                    <a:close/>
                  </a:path>
                  <a:path extrusionOk="0" h="2903854" w="5106670">
                    <a:moveTo>
                      <a:pt x="3002564" y="1574800"/>
                    </a:moveTo>
                    <a:lnTo>
                      <a:pt x="2171172" y="1574800"/>
                    </a:lnTo>
                    <a:lnTo>
                      <a:pt x="2173458" y="1587500"/>
                    </a:lnTo>
                    <a:lnTo>
                      <a:pt x="2179313" y="1587500"/>
                    </a:lnTo>
                    <a:lnTo>
                      <a:pt x="2185380" y="1600200"/>
                    </a:lnTo>
                    <a:lnTo>
                      <a:pt x="3014488" y="1600200"/>
                    </a:lnTo>
                    <a:lnTo>
                      <a:pt x="3008629" y="1587500"/>
                    </a:lnTo>
                    <a:lnTo>
                      <a:pt x="3002564" y="1574800"/>
                    </a:lnTo>
                    <a:close/>
                  </a:path>
                  <a:path extrusionOk="0" h="2903854" w="5106670">
                    <a:moveTo>
                      <a:pt x="3166919" y="1536700"/>
                    </a:moveTo>
                    <a:lnTo>
                      <a:pt x="3026430" y="1536700"/>
                    </a:lnTo>
                    <a:lnTo>
                      <a:pt x="3029485" y="1574800"/>
                    </a:lnTo>
                    <a:lnTo>
                      <a:pt x="3036071" y="1587500"/>
                    </a:lnTo>
                    <a:lnTo>
                      <a:pt x="3046820" y="1600200"/>
                    </a:lnTo>
                    <a:lnTo>
                      <a:pt x="3062362" y="1587500"/>
                    </a:lnTo>
                    <a:lnTo>
                      <a:pt x="3082154" y="1587500"/>
                    </a:lnTo>
                    <a:lnTo>
                      <a:pt x="3098071" y="1574800"/>
                    </a:lnTo>
                    <a:lnTo>
                      <a:pt x="3115695" y="1562100"/>
                    </a:lnTo>
                    <a:lnTo>
                      <a:pt x="3133994" y="1549400"/>
                    </a:lnTo>
                    <a:lnTo>
                      <a:pt x="3151744" y="1549400"/>
                    </a:lnTo>
                    <a:lnTo>
                      <a:pt x="3166919" y="1536700"/>
                    </a:lnTo>
                    <a:close/>
                  </a:path>
                  <a:path extrusionOk="0" h="2903854" w="5106670">
                    <a:moveTo>
                      <a:pt x="1557392" y="1574800"/>
                    </a:moveTo>
                    <a:lnTo>
                      <a:pt x="1545392" y="1574800"/>
                    </a:lnTo>
                    <a:lnTo>
                      <a:pt x="1547126" y="1587500"/>
                    </a:lnTo>
                    <a:lnTo>
                      <a:pt x="1554126" y="1587500"/>
                    </a:lnTo>
                    <a:lnTo>
                      <a:pt x="1557392" y="1574800"/>
                    </a:lnTo>
                    <a:close/>
                  </a:path>
                  <a:path extrusionOk="0" h="2903854" w="5106670">
                    <a:moveTo>
                      <a:pt x="4189140" y="1574800"/>
                    </a:moveTo>
                    <a:lnTo>
                      <a:pt x="4175474" y="1574800"/>
                    </a:lnTo>
                    <a:lnTo>
                      <a:pt x="4179140" y="1587500"/>
                    </a:lnTo>
                    <a:lnTo>
                      <a:pt x="4183140" y="1587500"/>
                    </a:lnTo>
                    <a:lnTo>
                      <a:pt x="4189140" y="1574800"/>
                    </a:lnTo>
                    <a:close/>
                  </a:path>
                  <a:path extrusionOk="0" h="2903854" w="5106670">
                    <a:moveTo>
                      <a:pt x="4470134" y="1574800"/>
                    </a:moveTo>
                    <a:lnTo>
                      <a:pt x="4459668" y="1574800"/>
                    </a:lnTo>
                    <a:lnTo>
                      <a:pt x="4458868" y="1587500"/>
                    </a:lnTo>
                    <a:lnTo>
                      <a:pt x="4473401" y="1587500"/>
                    </a:lnTo>
                    <a:lnTo>
                      <a:pt x="4470134" y="1574800"/>
                    </a:lnTo>
                    <a:close/>
                  </a:path>
                  <a:path extrusionOk="0" h="2903854" w="5106670">
                    <a:moveTo>
                      <a:pt x="2075715" y="1562100"/>
                    </a:moveTo>
                    <a:lnTo>
                      <a:pt x="2065249" y="1562100"/>
                    </a:lnTo>
                    <a:lnTo>
                      <a:pt x="2064449" y="1574800"/>
                    </a:lnTo>
                    <a:lnTo>
                      <a:pt x="2078982" y="1574800"/>
                    </a:lnTo>
                    <a:lnTo>
                      <a:pt x="2075715" y="1562100"/>
                    </a:lnTo>
                    <a:close/>
                  </a:path>
                  <a:path extrusionOk="0" h="2903854" w="5106670">
                    <a:moveTo>
                      <a:pt x="2098848" y="1562100"/>
                    </a:moveTo>
                    <a:lnTo>
                      <a:pt x="2088382" y="1562100"/>
                    </a:lnTo>
                    <a:lnTo>
                      <a:pt x="2087582" y="1574800"/>
                    </a:lnTo>
                    <a:lnTo>
                      <a:pt x="2102115" y="1574800"/>
                    </a:lnTo>
                    <a:lnTo>
                      <a:pt x="2098848" y="1562100"/>
                    </a:lnTo>
                    <a:close/>
                  </a:path>
                  <a:path extrusionOk="0" h="2903854" w="5106670">
                    <a:moveTo>
                      <a:pt x="2923032" y="1397000"/>
                    </a:moveTo>
                    <a:lnTo>
                      <a:pt x="2199011" y="1397000"/>
                    </a:lnTo>
                    <a:lnTo>
                      <a:pt x="2195046" y="1409700"/>
                    </a:lnTo>
                    <a:lnTo>
                      <a:pt x="2188842" y="1409700"/>
                    </a:lnTo>
                    <a:lnTo>
                      <a:pt x="2185113" y="1422400"/>
                    </a:lnTo>
                    <a:lnTo>
                      <a:pt x="2183534" y="1447800"/>
                    </a:lnTo>
                    <a:lnTo>
                      <a:pt x="2183616" y="1460500"/>
                    </a:lnTo>
                    <a:lnTo>
                      <a:pt x="2183698" y="1473200"/>
                    </a:lnTo>
                    <a:lnTo>
                      <a:pt x="2183780" y="1485900"/>
                    </a:lnTo>
                    <a:lnTo>
                      <a:pt x="2182655" y="1524000"/>
                    </a:lnTo>
                    <a:lnTo>
                      <a:pt x="2176580" y="1562100"/>
                    </a:lnTo>
                    <a:lnTo>
                      <a:pt x="2172273" y="1574800"/>
                    </a:lnTo>
                    <a:lnTo>
                      <a:pt x="2996056" y="1574800"/>
                    </a:lnTo>
                    <a:lnTo>
                      <a:pt x="2989005" y="1562100"/>
                    </a:lnTo>
                    <a:lnTo>
                      <a:pt x="2982267" y="1549400"/>
                    </a:lnTo>
                    <a:lnTo>
                      <a:pt x="2976697" y="1536700"/>
                    </a:lnTo>
                    <a:lnTo>
                      <a:pt x="2970431" y="1536700"/>
                    </a:lnTo>
                    <a:lnTo>
                      <a:pt x="2965298" y="1524000"/>
                    </a:lnTo>
                    <a:lnTo>
                      <a:pt x="2965298" y="1511300"/>
                    </a:lnTo>
                    <a:lnTo>
                      <a:pt x="2953764" y="1511300"/>
                    </a:lnTo>
                    <a:lnTo>
                      <a:pt x="2948127" y="1498600"/>
                    </a:lnTo>
                    <a:lnTo>
                      <a:pt x="2944565" y="1498600"/>
                    </a:lnTo>
                    <a:lnTo>
                      <a:pt x="2942702" y="1485900"/>
                    </a:lnTo>
                    <a:lnTo>
                      <a:pt x="2937440" y="1435100"/>
                    </a:lnTo>
                    <a:lnTo>
                      <a:pt x="2934432" y="1435100"/>
                    </a:lnTo>
                    <a:lnTo>
                      <a:pt x="2931094" y="1422400"/>
                    </a:lnTo>
                    <a:lnTo>
                      <a:pt x="2927832" y="1422400"/>
                    </a:lnTo>
                    <a:lnTo>
                      <a:pt x="2925019" y="1409700"/>
                    </a:lnTo>
                    <a:lnTo>
                      <a:pt x="2923032" y="1397000"/>
                    </a:lnTo>
                    <a:close/>
                  </a:path>
                  <a:path extrusionOk="0" h="2903854" w="5106670">
                    <a:moveTo>
                      <a:pt x="4796461" y="1562100"/>
                    </a:moveTo>
                    <a:lnTo>
                      <a:pt x="4782728" y="1562100"/>
                    </a:lnTo>
                    <a:lnTo>
                      <a:pt x="4786462" y="1574800"/>
                    </a:lnTo>
                    <a:lnTo>
                      <a:pt x="4790461" y="1574800"/>
                    </a:lnTo>
                    <a:lnTo>
                      <a:pt x="4796461" y="1562100"/>
                    </a:lnTo>
                    <a:close/>
                  </a:path>
                  <a:path extrusionOk="0" h="2903854" w="5106670">
                    <a:moveTo>
                      <a:pt x="1552726" y="1549400"/>
                    </a:moveTo>
                    <a:lnTo>
                      <a:pt x="1538126" y="1549400"/>
                    </a:lnTo>
                    <a:lnTo>
                      <a:pt x="1539993" y="1562100"/>
                    </a:lnTo>
                    <a:lnTo>
                      <a:pt x="1551859" y="1562100"/>
                    </a:lnTo>
                    <a:lnTo>
                      <a:pt x="1552726" y="1549400"/>
                    </a:lnTo>
                    <a:close/>
                  </a:path>
                  <a:path extrusionOk="0" h="2903854" w="5106670">
                    <a:moveTo>
                      <a:pt x="4488934" y="1549400"/>
                    </a:moveTo>
                    <a:lnTo>
                      <a:pt x="4477068" y="1549400"/>
                    </a:lnTo>
                    <a:lnTo>
                      <a:pt x="4476201" y="1562100"/>
                    </a:lnTo>
                    <a:lnTo>
                      <a:pt x="4490734" y="1562100"/>
                    </a:lnTo>
                    <a:lnTo>
                      <a:pt x="4488934" y="1549400"/>
                    </a:lnTo>
                    <a:close/>
                  </a:path>
                  <a:path extrusionOk="0" h="2903854" w="5106670">
                    <a:moveTo>
                      <a:pt x="1031936" y="1371599"/>
                    </a:moveTo>
                    <a:lnTo>
                      <a:pt x="873136" y="1371599"/>
                    </a:lnTo>
                    <a:lnTo>
                      <a:pt x="877297" y="1384299"/>
                    </a:lnTo>
                    <a:lnTo>
                      <a:pt x="883446" y="1384299"/>
                    </a:lnTo>
                    <a:lnTo>
                      <a:pt x="890939" y="1396999"/>
                    </a:lnTo>
                    <a:lnTo>
                      <a:pt x="906834" y="1422399"/>
                    </a:lnTo>
                    <a:lnTo>
                      <a:pt x="916505" y="1435099"/>
                    </a:lnTo>
                    <a:lnTo>
                      <a:pt x="920676" y="1447799"/>
                    </a:lnTo>
                    <a:lnTo>
                      <a:pt x="920071" y="1460499"/>
                    </a:lnTo>
                    <a:lnTo>
                      <a:pt x="921658" y="1473199"/>
                    </a:lnTo>
                    <a:lnTo>
                      <a:pt x="933763" y="1485899"/>
                    </a:lnTo>
                    <a:lnTo>
                      <a:pt x="958405" y="1498599"/>
                    </a:lnTo>
                    <a:lnTo>
                      <a:pt x="997603" y="1523999"/>
                    </a:lnTo>
                    <a:lnTo>
                      <a:pt x="1022432" y="1536699"/>
                    </a:lnTo>
                    <a:lnTo>
                      <a:pt x="1038786" y="1549399"/>
                    </a:lnTo>
                    <a:lnTo>
                      <a:pt x="1056669" y="1549400"/>
                    </a:lnTo>
                    <a:lnTo>
                      <a:pt x="1062882" y="1536700"/>
                    </a:lnTo>
                    <a:lnTo>
                      <a:pt x="1165127" y="1536700"/>
                    </a:lnTo>
                    <a:lnTo>
                      <a:pt x="1165667" y="1524000"/>
                    </a:lnTo>
                    <a:lnTo>
                      <a:pt x="1166733" y="1524000"/>
                    </a:lnTo>
                    <a:lnTo>
                      <a:pt x="1169467" y="1511300"/>
                    </a:lnTo>
                    <a:lnTo>
                      <a:pt x="1172000" y="1498600"/>
                    </a:lnTo>
                    <a:lnTo>
                      <a:pt x="1065460" y="1498600"/>
                    </a:lnTo>
                    <a:lnTo>
                      <a:pt x="1051820" y="1485899"/>
                    </a:lnTo>
                    <a:lnTo>
                      <a:pt x="1039536" y="1460499"/>
                    </a:lnTo>
                    <a:lnTo>
                      <a:pt x="1032348" y="1435099"/>
                    </a:lnTo>
                    <a:lnTo>
                      <a:pt x="1028286" y="1409699"/>
                    </a:lnTo>
                    <a:lnTo>
                      <a:pt x="1027948" y="1384299"/>
                    </a:lnTo>
                    <a:lnTo>
                      <a:pt x="1031936" y="1371599"/>
                    </a:lnTo>
                    <a:close/>
                  </a:path>
                  <a:path extrusionOk="0" h="2903854" w="5106670">
                    <a:moveTo>
                      <a:pt x="1165127" y="1536700"/>
                    </a:moveTo>
                    <a:lnTo>
                      <a:pt x="1069327" y="1536700"/>
                    </a:lnTo>
                    <a:lnTo>
                      <a:pt x="1077273" y="1549263"/>
                    </a:lnTo>
                    <a:lnTo>
                      <a:pt x="1077359" y="1549400"/>
                    </a:lnTo>
                    <a:lnTo>
                      <a:pt x="1167050" y="1549400"/>
                    </a:lnTo>
                    <a:lnTo>
                      <a:pt x="1165127" y="1536700"/>
                    </a:lnTo>
                    <a:close/>
                  </a:path>
                  <a:path extrusionOk="0" h="2903854" w="5106670">
                    <a:moveTo>
                      <a:pt x="2067449" y="1536700"/>
                    </a:moveTo>
                    <a:lnTo>
                      <a:pt x="2052849" y="1536700"/>
                    </a:lnTo>
                    <a:lnTo>
                      <a:pt x="2056542" y="1549263"/>
                    </a:lnTo>
                    <a:lnTo>
                      <a:pt x="2056582" y="1549400"/>
                    </a:lnTo>
                    <a:lnTo>
                      <a:pt x="2066582" y="1549400"/>
                    </a:lnTo>
                    <a:lnTo>
                      <a:pt x="2067449" y="1536700"/>
                    </a:lnTo>
                    <a:close/>
                  </a:path>
                  <a:path extrusionOk="0" h="2903854" w="5106670">
                    <a:moveTo>
                      <a:pt x="2098915" y="1536700"/>
                    </a:moveTo>
                    <a:lnTo>
                      <a:pt x="2088448" y="1536700"/>
                    </a:lnTo>
                    <a:lnTo>
                      <a:pt x="2087591" y="1549263"/>
                    </a:lnTo>
                    <a:lnTo>
                      <a:pt x="2087582" y="1549400"/>
                    </a:lnTo>
                    <a:lnTo>
                      <a:pt x="2102181" y="1549400"/>
                    </a:lnTo>
                    <a:lnTo>
                      <a:pt x="2098915" y="1536700"/>
                    </a:lnTo>
                    <a:close/>
                  </a:path>
                  <a:path extrusionOk="0" h="2903854" w="5106670">
                    <a:moveTo>
                      <a:pt x="3773748" y="1536700"/>
                    </a:moveTo>
                    <a:lnTo>
                      <a:pt x="3754015" y="1536700"/>
                    </a:lnTo>
                    <a:lnTo>
                      <a:pt x="3758895" y="1549263"/>
                    </a:lnTo>
                    <a:lnTo>
                      <a:pt x="3758949" y="1549400"/>
                    </a:lnTo>
                    <a:lnTo>
                      <a:pt x="3764415" y="1549400"/>
                    </a:lnTo>
                    <a:lnTo>
                      <a:pt x="3773748" y="1536700"/>
                    </a:lnTo>
                    <a:close/>
                  </a:path>
                  <a:path extrusionOk="0" h="2903854" w="5106670">
                    <a:moveTo>
                      <a:pt x="1552726" y="1524000"/>
                    </a:moveTo>
                    <a:lnTo>
                      <a:pt x="1538126" y="1524000"/>
                    </a:lnTo>
                    <a:lnTo>
                      <a:pt x="1539993" y="1536700"/>
                    </a:lnTo>
                    <a:lnTo>
                      <a:pt x="1551859" y="1536700"/>
                    </a:lnTo>
                    <a:lnTo>
                      <a:pt x="1552726" y="1524000"/>
                    </a:lnTo>
                    <a:close/>
                  </a:path>
                  <a:path extrusionOk="0" h="2903854" w="5106670">
                    <a:moveTo>
                      <a:pt x="3147161" y="1397000"/>
                    </a:moveTo>
                    <a:lnTo>
                      <a:pt x="2964298" y="1397000"/>
                    </a:lnTo>
                    <a:lnTo>
                      <a:pt x="2970797" y="1409700"/>
                    </a:lnTo>
                    <a:lnTo>
                      <a:pt x="2975247" y="1422400"/>
                    </a:lnTo>
                    <a:lnTo>
                      <a:pt x="2976897" y="1435100"/>
                    </a:lnTo>
                    <a:lnTo>
                      <a:pt x="2978775" y="1447800"/>
                    </a:lnTo>
                    <a:lnTo>
                      <a:pt x="2984722" y="1460500"/>
                    </a:lnTo>
                    <a:lnTo>
                      <a:pt x="2995206" y="1485900"/>
                    </a:lnTo>
                    <a:lnTo>
                      <a:pt x="3010697" y="1498600"/>
                    </a:lnTo>
                    <a:lnTo>
                      <a:pt x="3017149" y="1511300"/>
                    </a:lnTo>
                    <a:lnTo>
                      <a:pt x="3021963" y="1524000"/>
                    </a:lnTo>
                    <a:lnTo>
                      <a:pt x="3025078" y="1536700"/>
                    </a:lnTo>
                    <a:lnTo>
                      <a:pt x="3177493" y="1536700"/>
                    </a:lnTo>
                    <a:lnTo>
                      <a:pt x="3196070" y="1524000"/>
                    </a:lnTo>
                    <a:lnTo>
                      <a:pt x="3215759" y="1498600"/>
                    </a:lnTo>
                    <a:lnTo>
                      <a:pt x="3230199" y="1485900"/>
                    </a:lnTo>
                    <a:lnTo>
                      <a:pt x="3230492" y="1485900"/>
                    </a:lnTo>
                    <a:lnTo>
                      <a:pt x="3234292" y="1473200"/>
                    </a:lnTo>
                    <a:lnTo>
                      <a:pt x="3241292" y="1473200"/>
                    </a:lnTo>
                    <a:lnTo>
                      <a:pt x="3248359" y="1460500"/>
                    </a:lnTo>
                    <a:lnTo>
                      <a:pt x="3250559" y="1460500"/>
                    </a:lnTo>
                    <a:lnTo>
                      <a:pt x="3248586" y="1447973"/>
                    </a:lnTo>
                    <a:lnTo>
                      <a:pt x="3248559" y="1447800"/>
                    </a:lnTo>
                    <a:lnTo>
                      <a:pt x="3251492" y="1447800"/>
                    </a:lnTo>
                    <a:lnTo>
                      <a:pt x="3257025" y="1435100"/>
                    </a:lnTo>
                    <a:lnTo>
                      <a:pt x="3262273" y="1435100"/>
                    </a:lnTo>
                    <a:lnTo>
                      <a:pt x="3262558" y="1422400"/>
                    </a:lnTo>
                    <a:lnTo>
                      <a:pt x="3256744" y="1422400"/>
                    </a:lnTo>
                    <a:lnTo>
                      <a:pt x="3243692" y="1409700"/>
                    </a:lnTo>
                    <a:lnTo>
                      <a:pt x="3150227" y="1409700"/>
                    </a:lnTo>
                    <a:lnTo>
                      <a:pt x="3147161" y="1397000"/>
                    </a:lnTo>
                    <a:close/>
                  </a:path>
                  <a:path extrusionOk="0" h="2903854" w="5106670">
                    <a:moveTo>
                      <a:pt x="3981944" y="1435100"/>
                    </a:moveTo>
                    <a:lnTo>
                      <a:pt x="3716683" y="1435100"/>
                    </a:lnTo>
                    <a:lnTo>
                      <a:pt x="3722186" y="1447800"/>
                    </a:lnTo>
                    <a:lnTo>
                      <a:pt x="3728557" y="1460500"/>
                    </a:lnTo>
                    <a:lnTo>
                      <a:pt x="3734992" y="1473200"/>
                    </a:lnTo>
                    <a:lnTo>
                      <a:pt x="3740682" y="1473200"/>
                    </a:lnTo>
                    <a:lnTo>
                      <a:pt x="3746478" y="1485900"/>
                    </a:lnTo>
                    <a:lnTo>
                      <a:pt x="3749949" y="1498600"/>
                    </a:lnTo>
                    <a:lnTo>
                      <a:pt x="3751370" y="1498600"/>
                    </a:lnTo>
                    <a:lnTo>
                      <a:pt x="3751015" y="1511300"/>
                    </a:lnTo>
                    <a:lnTo>
                      <a:pt x="3750399" y="1524000"/>
                    </a:lnTo>
                    <a:lnTo>
                      <a:pt x="3751282" y="1536700"/>
                    </a:lnTo>
                    <a:lnTo>
                      <a:pt x="3779881" y="1536700"/>
                    </a:lnTo>
                    <a:lnTo>
                      <a:pt x="3787991" y="1524000"/>
                    </a:lnTo>
                    <a:lnTo>
                      <a:pt x="3931235" y="1524000"/>
                    </a:lnTo>
                    <a:lnTo>
                      <a:pt x="3914745" y="1498600"/>
                    </a:lnTo>
                    <a:lnTo>
                      <a:pt x="3911142" y="1485900"/>
                    </a:lnTo>
                    <a:lnTo>
                      <a:pt x="3911521" y="1485900"/>
                    </a:lnTo>
                    <a:lnTo>
                      <a:pt x="3916761" y="1473200"/>
                    </a:lnTo>
                    <a:lnTo>
                      <a:pt x="3927745" y="1460500"/>
                    </a:lnTo>
                    <a:lnTo>
                      <a:pt x="3939707" y="1447800"/>
                    </a:lnTo>
                    <a:lnTo>
                      <a:pt x="3975544" y="1447800"/>
                    </a:lnTo>
                    <a:lnTo>
                      <a:pt x="3981944" y="1435100"/>
                    </a:lnTo>
                    <a:close/>
                  </a:path>
                  <a:path extrusionOk="0" h="2903854" w="5106670">
                    <a:moveTo>
                      <a:pt x="1213999" y="1511300"/>
                    </a:moveTo>
                    <a:lnTo>
                      <a:pt x="1207266" y="1511300"/>
                    </a:lnTo>
                    <a:lnTo>
                      <a:pt x="1203532" y="1524000"/>
                    </a:lnTo>
                    <a:lnTo>
                      <a:pt x="1217266" y="1524000"/>
                    </a:lnTo>
                    <a:lnTo>
                      <a:pt x="1213999" y="1511300"/>
                    </a:lnTo>
                    <a:close/>
                  </a:path>
                  <a:path extrusionOk="0" h="2903854" w="5106670">
                    <a:moveTo>
                      <a:pt x="1320786" y="1511300"/>
                    </a:moveTo>
                    <a:lnTo>
                      <a:pt x="1307533" y="1511300"/>
                    </a:lnTo>
                    <a:lnTo>
                      <a:pt x="1314147" y="1524000"/>
                    </a:lnTo>
                    <a:lnTo>
                      <a:pt x="1320786" y="1511300"/>
                    </a:lnTo>
                    <a:close/>
                  </a:path>
                  <a:path extrusionOk="0" h="2903854" w="5106670">
                    <a:moveTo>
                      <a:pt x="1506460" y="1511300"/>
                    </a:moveTo>
                    <a:lnTo>
                      <a:pt x="1491860" y="1511300"/>
                    </a:lnTo>
                    <a:lnTo>
                      <a:pt x="1495593" y="1524000"/>
                    </a:lnTo>
                    <a:lnTo>
                      <a:pt x="1505593" y="1524000"/>
                    </a:lnTo>
                    <a:lnTo>
                      <a:pt x="1506460" y="1511300"/>
                    </a:lnTo>
                    <a:close/>
                  </a:path>
                  <a:path extrusionOk="0" h="2903854" w="5106670">
                    <a:moveTo>
                      <a:pt x="1526326" y="1511300"/>
                    </a:moveTo>
                    <a:lnTo>
                      <a:pt x="1519593" y="1511300"/>
                    </a:lnTo>
                    <a:lnTo>
                      <a:pt x="1515860" y="1524000"/>
                    </a:lnTo>
                    <a:lnTo>
                      <a:pt x="1529593" y="1524000"/>
                    </a:lnTo>
                    <a:lnTo>
                      <a:pt x="1526326" y="1511300"/>
                    </a:lnTo>
                    <a:close/>
                  </a:path>
                  <a:path extrusionOk="0" h="2903854" w="5106670">
                    <a:moveTo>
                      <a:pt x="1320930" y="1498600"/>
                    </a:moveTo>
                    <a:lnTo>
                      <a:pt x="1305597" y="1498600"/>
                    </a:lnTo>
                    <a:lnTo>
                      <a:pt x="1302264" y="1511300"/>
                    </a:lnTo>
                    <a:lnTo>
                      <a:pt x="1328997" y="1511300"/>
                    </a:lnTo>
                    <a:lnTo>
                      <a:pt x="1320930" y="1498600"/>
                    </a:lnTo>
                    <a:close/>
                  </a:path>
                  <a:path extrusionOk="0" h="2903854" w="5106670">
                    <a:moveTo>
                      <a:pt x="1426861" y="1498600"/>
                    </a:moveTo>
                    <a:lnTo>
                      <a:pt x="1373328" y="1498600"/>
                    </a:lnTo>
                    <a:lnTo>
                      <a:pt x="1383287" y="1511300"/>
                    </a:lnTo>
                    <a:lnTo>
                      <a:pt x="1417662" y="1511300"/>
                    </a:lnTo>
                    <a:lnTo>
                      <a:pt x="1426861" y="1498600"/>
                    </a:lnTo>
                    <a:close/>
                  </a:path>
                  <a:path extrusionOk="0" h="2903854" w="5106670">
                    <a:moveTo>
                      <a:pt x="1444261" y="1498600"/>
                    </a:moveTo>
                    <a:lnTo>
                      <a:pt x="1436661" y="1498600"/>
                    </a:lnTo>
                    <a:lnTo>
                      <a:pt x="1442128" y="1511300"/>
                    </a:lnTo>
                    <a:lnTo>
                      <a:pt x="1444261" y="1498600"/>
                    </a:lnTo>
                    <a:close/>
                  </a:path>
                  <a:path extrusionOk="0" h="2903854" w="5106670">
                    <a:moveTo>
                      <a:pt x="1485594" y="1498600"/>
                    </a:moveTo>
                    <a:lnTo>
                      <a:pt x="1461461" y="1498600"/>
                    </a:lnTo>
                    <a:lnTo>
                      <a:pt x="1464661" y="1511300"/>
                    </a:lnTo>
                    <a:lnTo>
                      <a:pt x="1481260" y="1511300"/>
                    </a:lnTo>
                    <a:lnTo>
                      <a:pt x="1485594" y="1498600"/>
                    </a:lnTo>
                    <a:close/>
                  </a:path>
                  <a:path extrusionOk="0" h="2903854" w="5106670">
                    <a:moveTo>
                      <a:pt x="4137208" y="1498600"/>
                    </a:moveTo>
                    <a:lnTo>
                      <a:pt x="4127715" y="1498600"/>
                    </a:lnTo>
                    <a:lnTo>
                      <a:pt x="4124150" y="1511300"/>
                    </a:lnTo>
                    <a:lnTo>
                      <a:pt x="4146793" y="1511300"/>
                    </a:lnTo>
                    <a:lnTo>
                      <a:pt x="4137208" y="1498600"/>
                    </a:lnTo>
                    <a:close/>
                  </a:path>
                  <a:path extrusionOk="0" h="2903854" w="5106670">
                    <a:moveTo>
                      <a:pt x="226699" y="1473199"/>
                    </a:moveTo>
                    <a:lnTo>
                      <a:pt x="207026" y="1473199"/>
                    </a:lnTo>
                    <a:lnTo>
                      <a:pt x="207172" y="1485899"/>
                    </a:lnTo>
                    <a:lnTo>
                      <a:pt x="214252" y="1498599"/>
                    </a:lnTo>
                    <a:lnTo>
                      <a:pt x="222185" y="1498599"/>
                    </a:lnTo>
                    <a:lnTo>
                      <a:pt x="229605" y="1485899"/>
                    </a:lnTo>
                    <a:lnTo>
                      <a:pt x="226699" y="1473199"/>
                    </a:lnTo>
                    <a:close/>
                  </a:path>
                  <a:path extrusionOk="0" h="2903854" w="5106670">
                    <a:moveTo>
                      <a:pt x="1181608" y="1447800"/>
                    </a:moveTo>
                    <a:lnTo>
                      <a:pt x="1143017" y="1447800"/>
                    </a:lnTo>
                    <a:lnTo>
                      <a:pt x="1134590" y="1460500"/>
                    </a:lnTo>
                    <a:lnTo>
                      <a:pt x="1130801" y="1473200"/>
                    </a:lnTo>
                    <a:lnTo>
                      <a:pt x="1129125" y="1485900"/>
                    </a:lnTo>
                    <a:lnTo>
                      <a:pt x="1125342" y="1498600"/>
                    </a:lnTo>
                    <a:lnTo>
                      <a:pt x="1174080" y="1498600"/>
                    </a:lnTo>
                    <a:lnTo>
                      <a:pt x="1176341" y="1485900"/>
                    </a:lnTo>
                    <a:lnTo>
                      <a:pt x="1178515" y="1485900"/>
                    </a:lnTo>
                    <a:lnTo>
                      <a:pt x="1180333" y="1473200"/>
                    </a:lnTo>
                    <a:lnTo>
                      <a:pt x="1181980" y="1460500"/>
                    </a:lnTo>
                    <a:lnTo>
                      <a:pt x="1181613" y="1447973"/>
                    </a:lnTo>
                    <a:lnTo>
                      <a:pt x="1181608" y="1447800"/>
                    </a:lnTo>
                    <a:close/>
                  </a:path>
                  <a:path extrusionOk="0" h="2903854" w="5106670">
                    <a:moveTo>
                      <a:pt x="1428328" y="1485900"/>
                    </a:moveTo>
                    <a:lnTo>
                      <a:pt x="1385996" y="1485900"/>
                    </a:lnTo>
                    <a:lnTo>
                      <a:pt x="1382396" y="1498600"/>
                    </a:lnTo>
                    <a:lnTo>
                      <a:pt x="1437061" y="1498600"/>
                    </a:lnTo>
                    <a:lnTo>
                      <a:pt x="1428328" y="1485900"/>
                    </a:lnTo>
                    <a:close/>
                  </a:path>
                  <a:path extrusionOk="0" h="2903854" w="5106670">
                    <a:moveTo>
                      <a:pt x="3969344" y="1485900"/>
                    </a:moveTo>
                    <a:lnTo>
                      <a:pt x="3955478" y="1485900"/>
                    </a:lnTo>
                    <a:lnTo>
                      <a:pt x="3957345" y="1498600"/>
                    </a:lnTo>
                    <a:lnTo>
                      <a:pt x="3964078" y="1498600"/>
                    </a:lnTo>
                    <a:lnTo>
                      <a:pt x="3969344" y="1485900"/>
                    </a:lnTo>
                    <a:close/>
                  </a:path>
                  <a:path extrusionOk="0" h="2903854" w="5106670">
                    <a:moveTo>
                      <a:pt x="1347914" y="1473200"/>
                    </a:moveTo>
                    <a:lnTo>
                      <a:pt x="1316330" y="1473200"/>
                    </a:lnTo>
                    <a:lnTo>
                      <a:pt x="1322225" y="1485900"/>
                    </a:lnTo>
                    <a:lnTo>
                      <a:pt x="1334538" y="1485900"/>
                    </a:lnTo>
                    <a:lnTo>
                      <a:pt x="1347914" y="1473200"/>
                    </a:lnTo>
                    <a:close/>
                  </a:path>
                  <a:path extrusionOk="0" h="2903854" w="5106670">
                    <a:moveTo>
                      <a:pt x="3977744" y="1473200"/>
                    </a:moveTo>
                    <a:lnTo>
                      <a:pt x="3965411" y="1473200"/>
                    </a:lnTo>
                    <a:lnTo>
                      <a:pt x="3959945" y="1485900"/>
                    </a:lnTo>
                    <a:lnTo>
                      <a:pt x="3976011" y="1485900"/>
                    </a:lnTo>
                    <a:lnTo>
                      <a:pt x="3977744" y="1473200"/>
                    </a:lnTo>
                    <a:close/>
                  </a:path>
                  <a:path extrusionOk="0" h="2903854" w="5106670">
                    <a:moveTo>
                      <a:pt x="212125" y="1460499"/>
                    </a:moveTo>
                    <a:lnTo>
                      <a:pt x="202319" y="1460499"/>
                    </a:lnTo>
                    <a:lnTo>
                      <a:pt x="209506" y="1473199"/>
                    </a:lnTo>
                    <a:lnTo>
                      <a:pt x="214972" y="1473199"/>
                    </a:lnTo>
                    <a:lnTo>
                      <a:pt x="212125" y="1460499"/>
                    </a:lnTo>
                    <a:close/>
                  </a:path>
                  <a:path extrusionOk="0" h="2903854" w="5106670">
                    <a:moveTo>
                      <a:pt x="1316530" y="1435100"/>
                    </a:moveTo>
                    <a:lnTo>
                      <a:pt x="1261653" y="1435100"/>
                    </a:lnTo>
                    <a:lnTo>
                      <a:pt x="1285206" y="1447800"/>
                    </a:lnTo>
                    <a:lnTo>
                      <a:pt x="1306871" y="1460500"/>
                    </a:lnTo>
                    <a:lnTo>
                      <a:pt x="1316130" y="1473200"/>
                    </a:lnTo>
                    <a:lnTo>
                      <a:pt x="1358267" y="1473200"/>
                    </a:lnTo>
                    <a:lnTo>
                      <a:pt x="1353013" y="1460500"/>
                    </a:lnTo>
                    <a:lnTo>
                      <a:pt x="1339634" y="1447800"/>
                    </a:lnTo>
                    <a:lnTo>
                      <a:pt x="1316530" y="1435100"/>
                    </a:lnTo>
                    <a:close/>
                  </a:path>
                  <a:path extrusionOk="0" h="2903854" w="5106670">
                    <a:moveTo>
                      <a:pt x="187486" y="1435099"/>
                    </a:moveTo>
                    <a:lnTo>
                      <a:pt x="177159" y="1435099"/>
                    </a:lnTo>
                    <a:lnTo>
                      <a:pt x="171746" y="1447799"/>
                    </a:lnTo>
                    <a:lnTo>
                      <a:pt x="174953" y="1447799"/>
                    </a:lnTo>
                    <a:lnTo>
                      <a:pt x="176786" y="1460499"/>
                    </a:lnTo>
                    <a:lnTo>
                      <a:pt x="191553" y="1460499"/>
                    </a:lnTo>
                    <a:lnTo>
                      <a:pt x="195820" y="1447973"/>
                    </a:lnTo>
                    <a:lnTo>
                      <a:pt x="195879" y="1447799"/>
                    </a:lnTo>
                    <a:lnTo>
                      <a:pt x="187486" y="1435099"/>
                    </a:lnTo>
                    <a:close/>
                  </a:path>
                  <a:path extrusionOk="0" h="2903854" w="5106670">
                    <a:moveTo>
                      <a:pt x="210945" y="1447799"/>
                    </a:moveTo>
                    <a:lnTo>
                      <a:pt x="206612" y="1447799"/>
                    </a:lnTo>
                    <a:lnTo>
                      <a:pt x="205832" y="1460499"/>
                    </a:lnTo>
                    <a:lnTo>
                      <a:pt x="213732" y="1460499"/>
                    </a:lnTo>
                    <a:lnTo>
                      <a:pt x="210983" y="1447973"/>
                    </a:lnTo>
                    <a:lnTo>
                      <a:pt x="210945" y="1447799"/>
                    </a:lnTo>
                    <a:close/>
                  </a:path>
                  <a:path extrusionOk="0" h="2903854" w="5106670">
                    <a:moveTo>
                      <a:pt x="1247265" y="1435100"/>
                    </a:moveTo>
                    <a:lnTo>
                      <a:pt x="1238265" y="1435100"/>
                    </a:lnTo>
                    <a:lnTo>
                      <a:pt x="1244065" y="1447800"/>
                    </a:lnTo>
                    <a:lnTo>
                      <a:pt x="1243265" y="1447800"/>
                    </a:lnTo>
                    <a:lnTo>
                      <a:pt x="1240332" y="1460500"/>
                    </a:lnTo>
                    <a:lnTo>
                      <a:pt x="1242132" y="1460500"/>
                    </a:lnTo>
                    <a:lnTo>
                      <a:pt x="1252132" y="1447800"/>
                    </a:lnTo>
                    <a:lnTo>
                      <a:pt x="1247265" y="1435100"/>
                    </a:lnTo>
                    <a:close/>
                  </a:path>
                  <a:path extrusionOk="0" h="2903854" w="5106670">
                    <a:moveTo>
                      <a:pt x="1390795" y="1447800"/>
                    </a:moveTo>
                    <a:lnTo>
                      <a:pt x="1377062" y="1447800"/>
                    </a:lnTo>
                    <a:lnTo>
                      <a:pt x="1376262" y="1460500"/>
                    </a:lnTo>
                    <a:lnTo>
                      <a:pt x="1389995" y="1460500"/>
                    </a:lnTo>
                    <a:lnTo>
                      <a:pt x="1390785" y="1447973"/>
                    </a:lnTo>
                    <a:lnTo>
                      <a:pt x="1390795" y="1447800"/>
                    </a:lnTo>
                    <a:close/>
                  </a:path>
                  <a:path extrusionOk="0" h="2903854" w="5106670">
                    <a:moveTo>
                      <a:pt x="3973678" y="1447800"/>
                    </a:moveTo>
                    <a:lnTo>
                      <a:pt x="3959545" y="1447800"/>
                    </a:lnTo>
                    <a:lnTo>
                      <a:pt x="3969078" y="1460500"/>
                    </a:lnTo>
                    <a:lnTo>
                      <a:pt x="3970611" y="1460500"/>
                    </a:lnTo>
                    <a:lnTo>
                      <a:pt x="3973636" y="1447973"/>
                    </a:lnTo>
                    <a:lnTo>
                      <a:pt x="3973678" y="1447800"/>
                    </a:lnTo>
                    <a:close/>
                  </a:path>
                  <a:path extrusionOk="0" h="2903854" w="5106670">
                    <a:moveTo>
                      <a:pt x="169673" y="1435099"/>
                    </a:moveTo>
                    <a:lnTo>
                      <a:pt x="155940" y="1435099"/>
                    </a:lnTo>
                    <a:lnTo>
                      <a:pt x="159667" y="1447799"/>
                    </a:lnTo>
                    <a:lnTo>
                      <a:pt x="163646" y="1447799"/>
                    </a:lnTo>
                    <a:lnTo>
                      <a:pt x="169673" y="1435099"/>
                    </a:lnTo>
                    <a:close/>
                  </a:path>
                  <a:path extrusionOk="0" h="2903854" w="5106670">
                    <a:moveTo>
                      <a:pt x="1401595" y="1435100"/>
                    </a:moveTo>
                    <a:lnTo>
                      <a:pt x="1387862" y="1435100"/>
                    </a:lnTo>
                    <a:lnTo>
                      <a:pt x="1391595" y="1447800"/>
                    </a:lnTo>
                    <a:lnTo>
                      <a:pt x="1398595" y="1447800"/>
                    </a:lnTo>
                    <a:lnTo>
                      <a:pt x="1401595" y="1435100"/>
                    </a:lnTo>
                    <a:close/>
                  </a:path>
                  <a:path extrusionOk="0" h="2903854" w="5106670">
                    <a:moveTo>
                      <a:pt x="3434690" y="1422400"/>
                    </a:moveTo>
                    <a:lnTo>
                      <a:pt x="3413862" y="1422400"/>
                    </a:lnTo>
                    <a:lnTo>
                      <a:pt x="3407955" y="1435100"/>
                    </a:lnTo>
                    <a:lnTo>
                      <a:pt x="3400289" y="1435100"/>
                    </a:lnTo>
                    <a:lnTo>
                      <a:pt x="3405422" y="1447800"/>
                    </a:lnTo>
                    <a:lnTo>
                      <a:pt x="3425822" y="1447800"/>
                    </a:lnTo>
                    <a:lnTo>
                      <a:pt x="3429822" y="1435100"/>
                    </a:lnTo>
                    <a:lnTo>
                      <a:pt x="3434690" y="1422400"/>
                    </a:lnTo>
                    <a:close/>
                  </a:path>
                  <a:path extrusionOk="0" h="2903854" w="5106670">
                    <a:moveTo>
                      <a:pt x="164806" y="1422399"/>
                    </a:moveTo>
                    <a:lnTo>
                      <a:pt x="162326" y="1435099"/>
                    </a:lnTo>
                    <a:lnTo>
                      <a:pt x="167253" y="1435099"/>
                    </a:lnTo>
                    <a:lnTo>
                      <a:pt x="164806" y="1422399"/>
                    </a:lnTo>
                    <a:close/>
                  </a:path>
                  <a:path extrusionOk="0" h="2903854" w="5106670">
                    <a:moveTo>
                      <a:pt x="1277314" y="1422400"/>
                    </a:moveTo>
                    <a:lnTo>
                      <a:pt x="1220956" y="1422400"/>
                    </a:lnTo>
                    <a:lnTo>
                      <a:pt x="1219307" y="1435100"/>
                    </a:lnTo>
                    <a:lnTo>
                      <a:pt x="1295122" y="1435100"/>
                    </a:lnTo>
                    <a:lnTo>
                      <a:pt x="1277314" y="1422400"/>
                    </a:lnTo>
                    <a:close/>
                  </a:path>
                  <a:path extrusionOk="0" h="2903854" w="5106670">
                    <a:moveTo>
                      <a:pt x="1375996" y="1422400"/>
                    </a:moveTo>
                    <a:lnTo>
                      <a:pt x="1365529" y="1422400"/>
                    </a:lnTo>
                    <a:lnTo>
                      <a:pt x="1364729" y="1435100"/>
                    </a:lnTo>
                    <a:lnTo>
                      <a:pt x="1379262" y="1435100"/>
                    </a:lnTo>
                    <a:lnTo>
                      <a:pt x="1375996" y="1422400"/>
                    </a:lnTo>
                    <a:close/>
                  </a:path>
                  <a:path extrusionOk="0" h="2903854" w="5106670">
                    <a:moveTo>
                      <a:pt x="1396729" y="1422400"/>
                    </a:moveTo>
                    <a:lnTo>
                      <a:pt x="1394195" y="1435100"/>
                    </a:lnTo>
                    <a:lnTo>
                      <a:pt x="1399129" y="1435100"/>
                    </a:lnTo>
                    <a:lnTo>
                      <a:pt x="1396729" y="1422400"/>
                    </a:lnTo>
                    <a:close/>
                  </a:path>
                  <a:path extrusionOk="0" h="2903854" w="5106670">
                    <a:moveTo>
                      <a:pt x="4015360" y="1422400"/>
                    </a:moveTo>
                    <a:lnTo>
                      <a:pt x="3705250" y="1422400"/>
                    </a:lnTo>
                    <a:lnTo>
                      <a:pt x="3710022" y="1435100"/>
                    </a:lnTo>
                    <a:lnTo>
                      <a:pt x="4008216" y="1435100"/>
                    </a:lnTo>
                    <a:lnTo>
                      <a:pt x="4015360" y="1422400"/>
                    </a:lnTo>
                    <a:close/>
                  </a:path>
                  <a:path extrusionOk="0" h="2903854" w="5106670">
                    <a:moveTo>
                      <a:pt x="4137341" y="1384300"/>
                    </a:moveTo>
                    <a:lnTo>
                      <a:pt x="4130208" y="1384300"/>
                    </a:lnTo>
                    <a:lnTo>
                      <a:pt x="4125040" y="1397000"/>
                    </a:lnTo>
                    <a:lnTo>
                      <a:pt x="4122316" y="1409700"/>
                    </a:lnTo>
                    <a:lnTo>
                      <a:pt x="4122455" y="1422400"/>
                    </a:lnTo>
                    <a:lnTo>
                      <a:pt x="4125875" y="1435100"/>
                    </a:lnTo>
                    <a:lnTo>
                      <a:pt x="4131224" y="1435100"/>
                    </a:lnTo>
                    <a:lnTo>
                      <a:pt x="4133037" y="1422400"/>
                    </a:lnTo>
                    <a:lnTo>
                      <a:pt x="4135274" y="1409700"/>
                    </a:lnTo>
                    <a:lnTo>
                      <a:pt x="4137274" y="1397000"/>
                    </a:lnTo>
                    <a:lnTo>
                      <a:pt x="4137341" y="1384300"/>
                    </a:lnTo>
                    <a:close/>
                  </a:path>
                  <a:path extrusionOk="0" h="2903854" w="5106670">
                    <a:moveTo>
                      <a:pt x="824399" y="1346199"/>
                    </a:moveTo>
                    <a:lnTo>
                      <a:pt x="807474" y="1346199"/>
                    </a:lnTo>
                    <a:lnTo>
                      <a:pt x="814461" y="1358899"/>
                    </a:lnTo>
                    <a:lnTo>
                      <a:pt x="820223" y="1371599"/>
                    </a:lnTo>
                    <a:lnTo>
                      <a:pt x="824161" y="1371599"/>
                    </a:lnTo>
                    <a:lnTo>
                      <a:pt x="825673" y="1384299"/>
                    </a:lnTo>
                    <a:lnTo>
                      <a:pt x="830987" y="1396999"/>
                    </a:lnTo>
                    <a:lnTo>
                      <a:pt x="842781" y="1409699"/>
                    </a:lnTo>
                    <a:lnTo>
                      <a:pt x="855738" y="1422399"/>
                    </a:lnTo>
                    <a:lnTo>
                      <a:pt x="864539" y="1422399"/>
                    </a:lnTo>
                    <a:lnTo>
                      <a:pt x="866739" y="1409699"/>
                    </a:lnTo>
                    <a:lnTo>
                      <a:pt x="853073" y="1409699"/>
                    </a:lnTo>
                    <a:lnTo>
                      <a:pt x="848473" y="1396999"/>
                    </a:lnTo>
                    <a:lnTo>
                      <a:pt x="847105" y="1384299"/>
                    </a:lnTo>
                    <a:lnTo>
                      <a:pt x="843381" y="1384299"/>
                    </a:lnTo>
                    <a:lnTo>
                      <a:pt x="837870" y="1371599"/>
                    </a:lnTo>
                    <a:lnTo>
                      <a:pt x="824399" y="1346199"/>
                    </a:lnTo>
                    <a:close/>
                  </a:path>
                  <a:path extrusionOk="0" h="2903854" w="5106670">
                    <a:moveTo>
                      <a:pt x="1250198" y="1409700"/>
                    </a:moveTo>
                    <a:lnTo>
                      <a:pt x="1241132" y="1409700"/>
                    </a:lnTo>
                    <a:lnTo>
                      <a:pt x="1233865" y="1422400"/>
                    </a:lnTo>
                    <a:lnTo>
                      <a:pt x="1262531" y="1422400"/>
                    </a:lnTo>
                    <a:lnTo>
                      <a:pt x="1250198" y="1409700"/>
                    </a:lnTo>
                    <a:close/>
                  </a:path>
                  <a:path extrusionOk="0" h="2903854" w="5106670">
                    <a:moveTo>
                      <a:pt x="1337130" y="1409700"/>
                    </a:moveTo>
                    <a:lnTo>
                      <a:pt x="1324197" y="1409700"/>
                    </a:lnTo>
                    <a:lnTo>
                      <a:pt x="1327930" y="1422400"/>
                    </a:lnTo>
                    <a:lnTo>
                      <a:pt x="1334397" y="1422400"/>
                    </a:lnTo>
                    <a:lnTo>
                      <a:pt x="1337130" y="1409700"/>
                    </a:lnTo>
                    <a:close/>
                  </a:path>
                  <a:path extrusionOk="0" h="2903854" w="5106670">
                    <a:moveTo>
                      <a:pt x="1352396" y="1409700"/>
                    </a:moveTo>
                    <a:lnTo>
                      <a:pt x="1337130" y="1409700"/>
                    </a:lnTo>
                    <a:lnTo>
                      <a:pt x="1341063" y="1422400"/>
                    </a:lnTo>
                    <a:lnTo>
                      <a:pt x="1356129" y="1422400"/>
                    </a:lnTo>
                    <a:lnTo>
                      <a:pt x="1352396" y="1409700"/>
                    </a:lnTo>
                    <a:close/>
                  </a:path>
                  <a:path extrusionOk="0" h="2903854" w="5106670">
                    <a:moveTo>
                      <a:pt x="4059068" y="1409700"/>
                    </a:moveTo>
                    <a:lnTo>
                      <a:pt x="3406774" y="1409700"/>
                    </a:lnTo>
                    <a:lnTo>
                      <a:pt x="3413305" y="1422400"/>
                    </a:lnTo>
                    <a:lnTo>
                      <a:pt x="4047529" y="1422400"/>
                    </a:lnTo>
                    <a:lnTo>
                      <a:pt x="4059068" y="1409700"/>
                    </a:lnTo>
                    <a:close/>
                  </a:path>
                  <a:path extrusionOk="0" h="2903854" w="5106670">
                    <a:moveTo>
                      <a:pt x="3219627" y="1384300"/>
                    </a:moveTo>
                    <a:lnTo>
                      <a:pt x="3192573" y="1384300"/>
                    </a:lnTo>
                    <a:lnTo>
                      <a:pt x="3176585" y="1397000"/>
                    </a:lnTo>
                    <a:lnTo>
                      <a:pt x="3160834" y="1409700"/>
                    </a:lnTo>
                    <a:lnTo>
                      <a:pt x="3233937" y="1409700"/>
                    </a:lnTo>
                    <a:lnTo>
                      <a:pt x="3225701" y="1397000"/>
                    </a:lnTo>
                    <a:lnTo>
                      <a:pt x="3219627" y="1384300"/>
                    </a:lnTo>
                    <a:close/>
                  </a:path>
                  <a:path extrusionOk="0" h="2903854" w="5106670">
                    <a:moveTo>
                      <a:pt x="4111507" y="1346200"/>
                    </a:moveTo>
                    <a:lnTo>
                      <a:pt x="3229559" y="1346200"/>
                    </a:lnTo>
                    <a:lnTo>
                      <a:pt x="3235627" y="1358900"/>
                    </a:lnTo>
                    <a:lnTo>
                      <a:pt x="3249450" y="1371600"/>
                    </a:lnTo>
                    <a:lnTo>
                      <a:pt x="3349348" y="1371600"/>
                    </a:lnTo>
                    <a:lnTo>
                      <a:pt x="3358943" y="1384300"/>
                    </a:lnTo>
                    <a:lnTo>
                      <a:pt x="3366756" y="1397000"/>
                    </a:lnTo>
                    <a:lnTo>
                      <a:pt x="3372706" y="1397000"/>
                    </a:lnTo>
                    <a:lnTo>
                      <a:pt x="3379956" y="1409700"/>
                    </a:lnTo>
                    <a:lnTo>
                      <a:pt x="4070793" y="1409700"/>
                    </a:lnTo>
                    <a:lnTo>
                      <a:pt x="4102650" y="1371600"/>
                    </a:lnTo>
                    <a:lnTo>
                      <a:pt x="4108203" y="1358900"/>
                    </a:lnTo>
                    <a:lnTo>
                      <a:pt x="4110275" y="1358900"/>
                    </a:lnTo>
                    <a:lnTo>
                      <a:pt x="4111507" y="1346200"/>
                    </a:lnTo>
                    <a:close/>
                  </a:path>
                  <a:path extrusionOk="0" h="2903854" w="5106670">
                    <a:moveTo>
                      <a:pt x="1318197" y="1384300"/>
                    </a:moveTo>
                    <a:lnTo>
                      <a:pt x="1307730" y="1384300"/>
                    </a:lnTo>
                    <a:lnTo>
                      <a:pt x="1306864" y="1397000"/>
                    </a:lnTo>
                    <a:lnTo>
                      <a:pt x="1321463" y="1397000"/>
                    </a:lnTo>
                    <a:lnTo>
                      <a:pt x="1318197" y="1384300"/>
                    </a:lnTo>
                    <a:close/>
                  </a:path>
                  <a:path extrusionOk="0" h="2903854" w="5106670">
                    <a:moveTo>
                      <a:pt x="1347063" y="1384300"/>
                    </a:moveTo>
                    <a:lnTo>
                      <a:pt x="1336597" y="1384300"/>
                    </a:lnTo>
                    <a:lnTo>
                      <a:pt x="1335797" y="1397000"/>
                    </a:lnTo>
                    <a:lnTo>
                      <a:pt x="1350330" y="1397000"/>
                    </a:lnTo>
                    <a:lnTo>
                      <a:pt x="1347063" y="1384300"/>
                    </a:lnTo>
                    <a:close/>
                  </a:path>
                  <a:path extrusionOk="0" h="2903854" w="5106670">
                    <a:moveTo>
                      <a:pt x="2594105" y="1231900"/>
                    </a:moveTo>
                    <a:lnTo>
                      <a:pt x="2290508" y="1231900"/>
                    </a:lnTo>
                    <a:lnTo>
                      <a:pt x="2284069" y="1244600"/>
                    </a:lnTo>
                    <a:lnTo>
                      <a:pt x="2281418" y="1257300"/>
                    </a:lnTo>
                    <a:lnTo>
                      <a:pt x="2282511" y="1270000"/>
                    </a:lnTo>
                    <a:lnTo>
                      <a:pt x="2281056" y="1282700"/>
                    </a:lnTo>
                    <a:lnTo>
                      <a:pt x="2274470" y="1308100"/>
                    </a:lnTo>
                    <a:lnTo>
                      <a:pt x="2264671" y="1320800"/>
                    </a:lnTo>
                    <a:lnTo>
                      <a:pt x="2253578" y="1320800"/>
                    </a:lnTo>
                    <a:lnTo>
                      <a:pt x="2245950" y="1333500"/>
                    </a:lnTo>
                    <a:lnTo>
                      <a:pt x="2237004" y="1346200"/>
                    </a:lnTo>
                    <a:lnTo>
                      <a:pt x="2227844" y="1358900"/>
                    </a:lnTo>
                    <a:lnTo>
                      <a:pt x="2219579" y="1371600"/>
                    </a:lnTo>
                    <a:lnTo>
                      <a:pt x="2212090" y="1384300"/>
                    </a:lnTo>
                    <a:lnTo>
                      <a:pt x="2204963" y="1397000"/>
                    </a:lnTo>
                    <a:lnTo>
                      <a:pt x="2920040" y="1397000"/>
                    </a:lnTo>
                    <a:lnTo>
                      <a:pt x="2914499" y="1384300"/>
                    </a:lnTo>
                    <a:lnTo>
                      <a:pt x="2907207" y="1371600"/>
                    </a:lnTo>
                    <a:lnTo>
                      <a:pt x="2891053" y="1346200"/>
                    </a:lnTo>
                    <a:lnTo>
                      <a:pt x="2884566" y="1333500"/>
                    </a:lnTo>
                    <a:lnTo>
                      <a:pt x="2880178" y="1320800"/>
                    </a:lnTo>
                    <a:lnTo>
                      <a:pt x="2878566" y="1308100"/>
                    </a:lnTo>
                    <a:lnTo>
                      <a:pt x="2880445" y="1308100"/>
                    </a:lnTo>
                    <a:lnTo>
                      <a:pt x="2884949" y="1295400"/>
                    </a:lnTo>
                    <a:lnTo>
                      <a:pt x="3096868" y="1295400"/>
                    </a:lnTo>
                    <a:lnTo>
                      <a:pt x="3101228" y="1282700"/>
                    </a:lnTo>
                    <a:lnTo>
                      <a:pt x="2664222" y="1282700"/>
                    </a:lnTo>
                    <a:lnTo>
                      <a:pt x="2640504" y="1257300"/>
                    </a:lnTo>
                    <a:lnTo>
                      <a:pt x="2625679" y="1257300"/>
                    </a:lnTo>
                    <a:lnTo>
                      <a:pt x="2612005" y="1244600"/>
                    </a:lnTo>
                    <a:lnTo>
                      <a:pt x="2600980" y="1244600"/>
                    </a:lnTo>
                    <a:lnTo>
                      <a:pt x="2594105" y="1231900"/>
                    </a:lnTo>
                    <a:close/>
                  </a:path>
                  <a:path extrusionOk="0" h="2903854" w="5106670">
                    <a:moveTo>
                      <a:pt x="3096445" y="1295400"/>
                    </a:moveTo>
                    <a:lnTo>
                      <a:pt x="2884949" y="1295400"/>
                    </a:lnTo>
                    <a:lnTo>
                      <a:pt x="2890378" y="1308100"/>
                    </a:lnTo>
                    <a:lnTo>
                      <a:pt x="2913201" y="1308100"/>
                    </a:lnTo>
                    <a:lnTo>
                      <a:pt x="2919565" y="1320800"/>
                    </a:lnTo>
                    <a:lnTo>
                      <a:pt x="2945543" y="1371600"/>
                    </a:lnTo>
                    <a:lnTo>
                      <a:pt x="2947965" y="1397000"/>
                    </a:lnTo>
                    <a:lnTo>
                      <a:pt x="3144627" y="1397000"/>
                    </a:lnTo>
                    <a:lnTo>
                      <a:pt x="3144627" y="1384300"/>
                    </a:lnTo>
                    <a:lnTo>
                      <a:pt x="3140694" y="1384300"/>
                    </a:lnTo>
                    <a:lnTo>
                      <a:pt x="3135961" y="1371600"/>
                    </a:lnTo>
                    <a:lnTo>
                      <a:pt x="3127294" y="1371600"/>
                    </a:lnTo>
                    <a:lnTo>
                      <a:pt x="3127294" y="1358900"/>
                    </a:lnTo>
                    <a:lnTo>
                      <a:pt x="3125855" y="1358900"/>
                    </a:lnTo>
                    <a:lnTo>
                      <a:pt x="3122028" y="1346200"/>
                    </a:lnTo>
                    <a:lnTo>
                      <a:pt x="3116401" y="1333500"/>
                    </a:lnTo>
                    <a:lnTo>
                      <a:pt x="3109561" y="1320800"/>
                    </a:lnTo>
                    <a:lnTo>
                      <a:pt x="3100497" y="1308100"/>
                    </a:lnTo>
                    <a:lnTo>
                      <a:pt x="3096445" y="1295400"/>
                    </a:lnTo>
                    <a:close/>
                  </a:path>
                  <a:path extrusionOk="0" h="2903854" w="5106670">
                    <a:moveTo>
                      <a:pt x="4175274" y="1384300"/>
                    </a:moveTo>
                    <a:lnTo>
                      <a:pt x="4164807" y="1384300"/>
                    </a:lnTo>
                    <a:lnTo>
                      <a:pt x="4163940" y="1397000"/>
                    </a:lnTo>
                    <a:lnTo>
                      <a:pt x="4178540" y="1397000"/>
                    </a:lnTo>
                    <a:lnTo>
                      <a:pt x="4175274" y="1384300"/>
                    </a:lnTo>
                    <a:close/>
                  </a:path>
                  <a:path extrusionOk="0" h="2903854" w="5106670">
                    <a:moveTo>
                      <a:pt x="4200806" y="1384300"/>
                    </a:moveTo>
                    <a:lnTo>
                      <a:pt x="4187073" y="1384300"/>
                    </a:lnTo>
                    <a:lnTo>
                      <a:pt x="4190807" y="1397000"/>
                    </a:lnTo>
                    <a:lnTo>
                      <a:pt x="4194807" y="1397000"/>
                    </a:lnTo>
                    <a:lnTo>
                      <a:pt x="4200806" y="1384300"/>
                    </a:lnTo>
                    <a:close/>
                  </a:path>
                  <a:path extrusionOk="0" h="2903854" w="5106670">
                    <a:moveTo>
                      <a:pt x="1309864" y="1371600"/>
                    </a:moveTo>
                    <a:lnTo>
                      <a:pt x="1295264" y="1371600"/>
                    </a:lnTo>
                    <a:lnTo>
                      <a:pt x="1297131" y="1384300"/>
                    </a:lnTo>
                    <a:lnTo>
                      <a:pt x="1308997" y="1384300"/>
                    </a:lnTo>
                    <a:lnTo>
                      <a:pt x="1309864" y="1371600"/>
                    </a:lnTo>
                    <a:close/>
                  </a:path>
                  <a:path extrusionOk="0" h="2903854" w="5106670">
                    <a:moveTo>
                      <a:pt x="1338796" y="1371600"/>
                    </a:moveTo>
                    <a:lnTo>
                      <a:pt x="1324197" y="1371600"/>
                    </a:lnTo>
                    <a:lnTo>
                      <a:pt x="1326063" y="1384300"/>
                    </a:lnTo>
                    <a:lnTo>
                      <a:pt x="1337930" y="1384300"/>
                    </a:lnTo>
                    <a:lnTo>
                      <a:pt x="1338796" y="1371600"/>
                    </a:lnTo>
                    <a:close/>
                  </a:path>
                  <a:path extrusionOk="0" h="2903854" w="5106670">
                    <a:moveTo>
                      <a:pt x="3212559" y="1358900"/>
                    </a:moveTo>
                    <a:lnTo>
                      <a:pt x="3203893" y="1384300"/>
                    </a:lnTo>
                    <a:lnTo>
                      <a:pt x="3216359" y="1384300"/>
                    </a:lnTo>
                    <a:lnTo>
                      <a:pt x="3212559" y="1358900"/>
                    </a:lnTo>
                    <a:close/>
                  </a:path>
                  <a:path extrusionOk="0" h="2903854" w="5106670">
                    <a:moveTo>
                      <a:pt x="1158067" y="1282700"/>
                    </a:moveTo>
                    <a:lnTo>
                      <a:pt x="821597" y="1282699"/>
                    </a:lnTo>
                    <a:lnTo>
                      <a:pt x="827198" y="1295399"/>
                    </a:lnTo>
                    <a:lnTo>
                      <a:pt x="835487" y="1308099"/>
                    </a:lnTo>
                    <a:lnTo>
                      <a:pt x="845606" y="1333499"/>
                    </a:lnTo>
                    <a:lnTo>
                      <a:pt x="855687" y="1346199"/>
                    </a:lnTo>
                    <a:lnTo>
                      <a:pt x="863956" y="1358899"/>
                    </a:lnTo>
                    <a:lnTo>
                      <a:pt x="869550" y="1371599"/>
                    </a:lnTo>
                    <a:lnTo>
                      <a:pt x="1034203" y="1371599"/>
                    </a:lnTo>
                    <a:lnTo>
                      <a:pt x="1035336" y="1358899"/>
                    </a:lnTo>
                    <a:lnTo>
                      <a:pt x="1034469" y="1346199"/>
                    </a:lnTo>
                    <a:lnTo>
                      <a:pt x="1034316" y="1333499"/>
                    </a:lnTo>
                    <a:lnTo>
                      <a:pt x="1036844" y="1333499"/>
                    </a:lnTo>
                    <a:lnTo>
                      <a:pt x="1043235" y="1320799"/>
                    </a:lnTo>
                    <a:lnTo>
                      <a:pt x="1054669" y="1320799"/>
                    </a:lnTo>
                    <a:lnTo>
                      <a:pt x="1071068" y="1308099"/>
                    </a:lnTo>
                    <a:lnTo>
                      <a:pt x="1083268" y="1295399"/>
                    </a:lnTo>
                    <a:lnTo>
                      <a:pt x="1148400" y="1295400"/>
                    </a:lnTo>
                    <a:lnTo>
                      <a:pt x="1158067" y="1282700"/>
                    </a:lnTo>
                    <a:close/>
                  </a:path>
                  <a:path extrusionOk="0" h="2903854" w="5106670">
                    <a:moveTo>
                      <a:pt x="1260043" y="1270000"/>
                    </a:moveTo>
                    <a:lnTo>
                      <a:pt x="816791" y="1269999"/>
                    </a:lnTo>
                    <a:lnTo>
                      <a:pt x="819540" y="1282699"/>
                    </a:lnTo>
                    <a:lnTo>
                      <a:pt x="1213732" y="1282700"/>
                    </a:lnTo>
                    <a:lnTo>
                      <a:pt x="1226338" y="1295400"/>
                    </a:lnTo>
                    <a:lnTo>
                      <a:pt x="1237132" y="1295400"/>
                    </a:lnTo>
                    <a:lnTo>
                      <a:pt x="1245175" y="1308100"/>
                    </a:lnTo>
                    <a:lnTo>
                      <a:pt x="1249532" y="1333500"/>
                    </a:lnTo>
                    <a:lnTo>
                      <a:pt x="1253098" y="1346200"/>
                    </a:lnTo>
                    <a:lnTo>
                      <a:pt x="1259465" y="1358900"/>
                    </a:lnTo>
                    <a:lnTo>
                      <a:pt x="1267231" y="1371600"/>
                    </a:lnTo>
                    <a:lnTo>
                      <a:pt x="1281606" y="1371600"/>
                    </a:lnTo>
                    <a:lnTo>
                      <a:pt x="1278438" y="1346200"/>
                    </a:lnTo>
                    <a:lnTo>
                      <a:pt x="1270664" y="1320800"/>
                    </a:lnTo>
                    <a:lnTo>
                      <a:pt x="1266191" y="1308100"/>
                    </a:lnTo>
                    <a:lnTo>
                      <a:pt x="1262523" y="1282700"/>
                    </a:lnTo>
                    <a:lnTo>
                      <a:pt x="1260043" y="1270000"/>
                    </a:lnTo>
                    <a:close/>
                  </a:path>
                  <a:path extrusionOk="0" h="2903854" w="5106670">
                    <a:moveTo>
                      <a:pt x="3192093" y="1358900"/>
                    </a:moveTo>
                    <a:lnTo>
                      <a:pt x="3181627" y="1358900"/>
                    </a:lnTo>
                    <a:lnTo>
                      <a:pt x="3180760" y="1371600"/>
                    </a:lnTo>
                    <a:lnTo>
                      <a:pt x="3195360" y="1371600"/>
                    </a:lnTo>
                    <a:lnTo>
                      <a:pt x="3192093" y="1358900"/>
                    </a:lnTo>
                    <a:close/>
                  </a:path>
                  <a:path extrusionOk="0" h="2903854" w="5106670">
                    <a:moveTo>
                      <a:pt x="4238406" y="1346200"/>
                    </a:moveTo>
                    <a:lnTo>
                      <a:pt x="4218831" y="1346200"/>
                    </a:lnTo>
                    <a:lnTo>
                      <a:pt x="4216420" y="1358900"/>
                    </a:lnTo>
                    <a:lnTo>
                      <a:pt x="4217739" y="1371600"/>
                    </a:lnTo>
                    <a:lnTo>
                      <a:pt x="4224539" y="1371600"/>
                    </a:lnTo>
                    <a:lnTo>
                      <a:pt x="4231072" y="1358900"/>
                    </a:lnTo>
                    <a:lnTo>
                      <a:pt x="4237472" y="1358900"/>
                    </a:lnTo>
                    <a:lnTo>
                      <a:pt x="4238406" y="1346200"/>
                    </a:lnTo>
                    <a:close/>
                  </a:path>
                  <a:path extrusionOk="0" h="2903854" w="5106670">
                    <a:moveTo>
                      <a:pt x="1332997" y="1346200"/>
                    </a:moveTo>
                    <a:lnTo>
                      <a:pt x="1318464" y="1346200"/>
                    </a:lnTo>
                    <a:lnTo>
                      <a:pt x="1320330" y="1358900"/>
                    </a:lnTo>
                    <a:lnTo>
                      <a:pt x="1332197" y="1358900"/>
                    </a:lnTo>
                    <a:lnTo>
                      <a:pt x="1332997" y="1346200"/>
                    </a:lnTo>
                    <a:close/>
                  </a:path>
                  <a:path extrusionOk="0" h="2903854" w="5106670">
                    <a:moveTo>
                      <a:pt x="815118" y="1333499"/>
                    </a:moveTo>
                    <a:lnTo>
                      <a:pt x="795074" y="1333499"/>
                    </a:lnTo>
                    <a:lnTo>
                      <a:pt x="799530" y="1346199"/>
                    </a:lnTo>
                    <a:lnTo>
                      <a:pt x="818865" y="1346199"/>
                    </a:lnTo>
                    <a:lnTo>
                      <a:pt x="815118" y="1333499"/>
                    </a:lnTo>
                    <a:close/>
                  </a:path>
                  <a:path extrusionOk="0" h="2903854" w="5106670">
                    <a:moveTo>
                      <a:pt x="1306597" y="1333500"/>
                    </a:moveTo>
                    <a:lnTo>
                      <a:pt x="1299864" y="1333500"/>
                    </a:lnTo>
                    <a:lnTo>
                      <a:pt x="1296131" y="1346200"/>
                    </a:lnTo>
                    <a:lnTo>
                      <a:pt x="1309864" y="1346200"/>
                    </a:lnTo>
                    <a:lnTo>
                      <a:pt x="1306597" y="1333500"/>
                    </a:lnTo>
                    <a:close/>
                  </a:path>
                  <a:path extrusionOk="0" h="2903854" w="5106670">
                    <a:moveTo>
                      <a:pt x="2168380" y="1333500"/>
                    </a:moveTo>
                    <a:lnTo>
                      <a:pt x="2161647" y="1333500"/>
                    </a:lnTo>
                    <a:lnTo>
                      <a:pt x="2157914" y="1346200"/>
                    </a:lnTo>
                    <a:lnTo>
                      <a:pt x="2171647" y="1346200"/>
                    </a:lnTo>
                    <a:lnTo>
                      <a:pt x="2168380" y="1333500"/>
                    </a:lnTo>
                    <a:close/>
                  </a:path>
                  <a:path extrusionOk="0" h="2903854" w="5106670">
                    <a:moveTo>
                      <a:pt x="4129274" y="1282700"/>
                    </a:moveTo>
                    <a:lnTo>
                      <a:pt x="3122794" y="1282700"/>
                    </a:lnTo>
                    <a:lnTo>
                      <a:pt x="3133065" y="1295400"/>
                    </a:lnTo>
                    <a:lnTo>
                      <a:pt x="3141361" y="1308100"/>
                    </a:lnTo>
                    <a:lnTo>
                      <a:pt x="3153971" y="1320800"/>
                    </a:lnTo>
                    <a:lnTo>
                      <a:pt x="3170194" y="1333500"/>
                    </a:lnTo>
                    <a:lnTo>
                      <a:pt x="3188216" y="1346200"/>
                    </a:lnTo>
                    <a:lnTo>
                      <a:pt x="4114683" y="1346200"/>
                    </a:lnTo>
                    <a:lnTo>
                      <a:pt x="4119322" y="1333500"/>
                    </a:lnTo>
                    <a:lnTo>
                      <a:pt x="4124941" y="1320800"/>
                    </a:lnTo>
                    <a:lnTo>
                      <a:pt x="4134740" y="1308100"/>
                    </a:lnTo>
                    <a:lnTo>
                      <a:pt x="4138633" y="1295400"/>
                    </a:lnTo>
                    <a:lnTo>
                      <a:pt x="4136763" y="1295400"/>
                    </a:lnTo>
                    <a:lnTo>
                      <a:pt x="4129274" y="1282700"/>
                    </a:lnTo>
                    <a:close/>
                  </a:path>
                  <a:path extrusionOk="0" h="2903854" w="5106670">
                    <a:moveTo>
                      <a:pt x="812771" y="1320799"/>
                    </a:moveTo>
                    <a:lnTo>
                      <a:pt x="795874" y="1320799"/>
                    </a:lnTo>
                    <a:lnTo>
                      <a:pt x="793918" y="1333499"/>
                    </a:lnTo>
                    <a:lnTo>
                      <a:pt x="813740" y="1333499"/>
                    </a:lnTo>
                    <a:lnTo>
                      <a:pt x="812771" y="1320799"/>
                    </a:lnTo>
                    <a:close/>
                  </a:path>
                  <a:path extrusionOk="0" h="2903854" w="5106670">
                    <a:moveTo>
                      <a:pt x="2191446" y="1320800"/>
                    </a:moveTo>
                    <a:lnTo>
                      <a:pt x="2184046" y="1320800"/>
                    </a:lnTo>
                    <a:lnTo>
                      <a:pt x="2180980" y="1333500"/>
                    </a:lnTo>
                    <a:lnTo>
                      <a:pt x="2194713" y="1333500"/>
                    </a:lnTo>
                    <a:lnTo>
                      <a:pt x="2191446" y="1320800"/>
                    </a:lnTo>
                    <a:close/>
                  </a:path>
                  <a:path extrusionOk="0" h="2903854" w="5106670">
                    <a:moveTo>
                      <a:pt x="2223646" y="1320800"/>
                    </a:moveTo>
                    <a:lnTo>
                      <a:pt x="2209046" y="1320800"/>
                    </a:lnTo>
                    <a:lnTo>
                      <a:pt x="2210913" y="1333500"/>
                    </a:lnTo>
                    <a:lnTo>
                      <a:pt x="2222779" y="1333500"/>
                    </a:lnTo>
                    <a:lnTo>
                      <a:pt x="2223646" y="1320800"/>
                    </a:lnTo>
                    <a:close/>
                  </a:path>
                  <a:path extrusionOk="0" h="2903854" w="5106670">
                    <a:moveTo>
                      <a:pt x="4259472" y="1320800"/>
                    </a:moveTo>
                    <a:lnTo>
                      <a:pt x="4244872" y="1320800"/>
                    </a:lnTo>
                    <a:lnTo>
                      <a:pt x="4246739" y="1333500"/>
                    </a:lnTo>
                    <a:lnTo>
                      <a:pt x="4258605" y="1333500"/>
                    </a:lnTo>
                    <a:lnTo>
                      <a:pt x="4259472" y="1320800"/>
                    </a:lnTo>
                    <a:close/>
                  </a:path>
                  <a:path extrusionOk="0" h="2903854" w="5106670">
                    <a:moveTo>
                      <a:pt x="1330014" y="1130300"/>
                    </a:moveTo>
                    <a:lnTo>
                      <a:pt x="686076" y="1130299"/>
                    </a:lnTo>
                    <a:lnTo>
                      <a:pt x="689343" y="1142999"/>
                    </a:lnTo>
                    <a:lnTo>
                      <a:pt x="689809" y="1142999"/>
                    </a:lnTo>
                    <a:lnTo>
                      <a:pt x="694559" y="1168399"/>
                    </a:lnTo>
                    <a:lnTo>
                      <a:pt x="704959" y="1181099"/>
                    </a:lnTo>
                    <a:lnTo>
                      <a:pt x="718084" y="1206499"/>
                    </a:lnTo>
                    <a:lnTo>
                      <a:pt x="731008" y="1206499"/>
                    </a:lnTo>
                    <a:lnTo>
                      <a:pt x="738742" y="1219199"/>
                    </a:lnTo>
                    <a:lnTo>
                      <a:pt x="741275" y="1219199"/>
                    </a:lnTo>
                    <a:lnTo>
                      <a:pt x="739008" y="1231899"/>
                    </a:lnTo>
                    <a:lnTo>
                      <a:pt x="758791" y="1231899"/>
                    </a:lnTo>
                    <a:lnTo>
                      <a:pt x="763722" y="1244599"/>
                    </a:lnTo>
                    <a:lnTo>
                      <a:pt x="769341" y="1257299"/>
                    </a:lnTo>
                    <a:lnTo>
                      <a:pt x="774283" y="1269999"/>
                    </a:lnTo>
                    <a:lnTo>
                      <a:pt x="780024" y="1282699"/>
                    </a:lnTo>
                    <a:lnTo>
                      <a:pt x="785841" y="1295399"/>
                    </a:lnTo>
                    <a:lnTo>
                      <a:pt x="791007" y="1308099"/>
                    </a:lnTo>
                    <a:lnTo>
                      <a:pt x="799074" y="1320799"/>
                    </a:lnTo>
                    <a:lnTo>
                      <a:pt x="810040" y="1320799"/>
                    </a:lnTo>
                    <a:lnTo>
                      <a:pt x="805959" y="1308099"/>
                    </a:lnTo>
                    <a:lnTo>
                      <a:pt x="800940" y="1295399"/>
                    </a:lnTo>
                    <a:lnTo>
                      <a:pt x="795013" y="1282699"/>
                    </a:lnTo>
                    <a:lnTo>
                      <a:pt x="792124" y="1282699"/>
                    </a:lnTo>
                    <a:lnTo>
                      <a:pt x="792109" y="1269999"/>
                    </a:lnTo>
                    <a:lnTo>
                      <a:pt x="794807" y="1269999"/>
                    </a:lnTo>
                    <a:lnTo>
                      <a:pt x="802019" y="1257299"/>
                    </a:lnTo>
                    <a:lnTo>
                      <a:pt x="1268190" y="1257300"/>
                    </a:lnTo>
                    <a:lnTo>
                      <a:pt x="1278003" y="1244600"/>
                    </a:lnTo>
                    <a:lnTo>
                      <a:pt x="1289997" y="1231900"/>
                    </a:lnTo>
                    <a:lnTo>
                      <a:pt x="1301828" y="1219200"/>
                    </a:lnTo>
                    <a:lnTo>
                      <a:pt x="1311097" y="1206500"/>
                    </a:lnTo>
                    <a:lnTo>
                      <a:pt x="1316866" y="1193800"/>
                    </a:lnTo>
                    <a:lnTo>
                      <a:pt x="1316664" y="1193800"/>
                    </a:lnTo>
                    <a:lnTo>
                      <a:pt x="1319530" y="1181100"/>
                    </a:lnTo>
                    <a:lnTo>
                      <a:pt x="1331197" y="1181100"/>
                    </a:lnTo>
                    <a:lnTo>
                      <a:pt x="1329597" y="1168400"/>
                    </a:lnTo>
                    <a:lnTo>
                      <a:pt x="1338263" y="1168400"/>
                    </a:lnTo>
                    <a:lnTo>
                      <a:pt x="1338063" y="1155700"/>
                    </a:lnTo>
                    <a:lnTo>
                      <a:pt x="1333930" y="1155700"/>
                    </a:lnTo>
                    <a:lnTo>
                      <a:pt x="1330265" y="1143000"/>
                    </a:lnTo>
                    <a:lnTo>
                      <a:pt x="1330014" y="1130300"/>
                    </a:lnTo>
                    <a:close/>
                  </a:path>
                  <a:path extrusionOk="0" h="2903854" w="5106670">
                    <a:moveTo>
                      <a:pt x="2168313" y="1308100"/>
                    </a:moveTo>
                    <a:lnTo>
                      <a:pt x="2161580" y="1308100"/>
                    </a:lnTo>
                    <a:lnTo>
                      <a:pt x="2157847" y="1320800"/>
                    </a:lnTo>
                    <a:lnTo>
                      <a:pt x="2171580" y="1320800"/>
                    </a:lnTo>
                    <a:lnTo>
                      <a:pt x="2168313" y="1308100"/>
                    </a:lnTo>
                    <a:close/>
                  </a:path>
                  <a:path extrusionOk="0" h="2903854" w="5106670">
                    <a:moveTo>
                      <a:pt x="2904032" y="1308100"/>
                    </a:moveTo>
                    <a:lnTo>
                      <a:pt x="2895032" y="1308100"/>
                    </a:lnTo>
                    <a:lnTo>
                      <a:pt x="2897770" y="1320800"/>
                    </a:lnTo>
                    <a:lnTo>
                      <a:pt x="2901595" y="1320800"/>
                    </a:lnTo>
                    <a:lnTo>
                      <a:pt x="2904032" y="1308100"/>
                    </a:lnTo>
                    <a:close/>
                  </a:path>
                  <a:path extrusionOk="0" h="2903854" w="5106670">
                    <a:moveTo>
                      <a:pt x="1147934" y="1295400"/>
                    </a:moveTo>
                    <a:lnTo>
                      <a:pt x="1094418" y="1295400"/>
                    </a:lnTo>
                    <a:lnTo>
                      <a:pt x="1107668" y="1308100"/>
                    </a:lnTo>
                    <a:lnTo>
                      <a:pt x="1154467" y="1308100"/>
                    </a:lnTo>
                    <a:lnTo>
                      <a:pt x="1147934" y="1295400"/>
                    </a:lnTo>
                    <a:close/>
                  </a:path>
                  <a:path extrusionOk="0" h="2903854" w="5106670">
                    <a:moveTo>
                      <a:pt x="2742952" y="1244600"/>
                    </a:moveTo>
                    <a:lnTo>
                      <a:pt x="2710286" y="1244600"/>
                    </a:lnTo>
                    <a:lnTo>
                      <a:pt x="2699303" y="1270000"/>
                    </a:lnTo>
                    <a:lnTo>
                      <a:pt x="2692234" y="1282700"/>
                    </a:lnTo>
                    <a:lnTo>
                      <a:pt x="4119875" y="1282700"/>
                    </a:lnTo>
                    <a:lnTo>
                      <a:pt x="4130341" y="1270000"/>
                    </a:lnTo>
                    <a:lnTo>
                      <a:pt x="2802171" y="1270000"/>
                    </a:lnTo>
                    <a:lnTo>
                      <a:pt x="2780035" y="1257300"/>
                    </a:lnTo>
                    <a:lnTo>
                      <a:pt x="2742952" y="1244600"/>
                    </a:lnTo>
                    <a:close/>
                  </a:path>
                  <a:path extrusionOk="0" h="2903854" w="5106670">
                    <a:moveTo>
                      <a:pt x="1261564" y="1257300"/>
                    </a:moveTo>
                    <a:lnTo>
                      <a:pt x="802019" y="1257299"/>
                    </a:lnTo>
                    <a:lnTo>
                      <a:pt x="810149" y="1269999"/>
                    </a:lnTo>
                    <a:lnTo>
                      <a:pt x="1259131" y="1270000"/>
                    </a:lnTo>
                    <a:lnTo>
                      <a:pt x="1261564" y="1257300"/>
                    </a:lnTo>
                    <a:close/>
                  </a:path>
                  <a:path extrusionOk="0" h="2903854" w="5106670">
                    <a:moveTo>
                      <a:pt x="4133498" y="1155700"/>
                    </a:moveTo>
                    <a:lnTo>
                      <a:pt x="2927923" y="1155700"/>
                    </a:lnTo>
                    <a:lnTo>
                      <a:pt x="2926699" y="1181100"/>
                    </a:lnTo>
                    <a:lnTo>
                      <a:pt x="2919432" y="1206500"/>
                    </a:lnTo>
                    <a:lnTo>
                      <a:pt x="2909068" y="1244600"/>
                    </a:lnTo>
                    <a:lnTo>
                      <a:pt x="2897824" y="1270000"/>
                    </a:lnTo>
                    <a:lnTo>
                      <a:pt x="4123404" y="1270000"/>
                    </a:lnTo>
                    <a:lnTo>
                      <a:pt x="4119141" y="1257300"/>
                    </a:lnTo>
                    <a:lnTo>
                      <a:pt x="4126741" y="1257300"/>
                    </a:lnTo>
                    <a:lnTo>
                      <a:pt x="4132838" y="1244600"/>
                    </a:lnTo>
                    <a:lnTo>
                      <a:pt x="4134216" y="1244600"/>
                    </a:lnTo>
                    <a:lnTo>
                      <a:pt x="4130407" y="1231900"/>
                    </a:lnTo>
                    <a:lnTo>
                      <a:pt x="4120941" y="1219200"/>
                    </a:lnTo>
                    <a:lnTo>
                      <a:pt x="4111393" y="1206500"/>
                    </a:lnTo>
                    <a:lnTo>
                      <a:pt x="4107400" y="1193800"/>
                    </a:lnTo>
                    <a:lnTo>
                      <a:pt x="4108295" y="1181100"/>
                    </a:lnTo>
                    <a:lnTo>
                      <a:pt x="4113408" y="1181100"/>
                    </a:lnTo>
                    <a:lnTo>
                      <a:pt x="4118580" y="1168400"/>
                    </a:lnTo>
                    <a:lnTo>
                      <a:pt x="4125583" y="1168400"/>
                    </a:lnTo>
                    <a:lnTo>
                      <a:pt x="4133498" y="1155700"/>
                    </a:lnTo>
                    <a:close/>
                  </a:path>
                  <a:path extrusionOk="0" h="2903854" w="5106670">
                    <a:moveTo>
                      <a:pt x="4282138" y="1244600"/>
                    </a:moveTo>
                    <a:lnTo>
                      <a:pt x="4257739" y="1244600"/>
                    </a:lnTo>
                    <a:lnTo>
                      <a:pt x="4255672" y="1257300"/>
                    </a:lnTo>
                    <a:lnTo>
                      <a:pt x="4255472" y="1257300"/>
                    </a:lnTo>
                    <a:lnTo>
                      <a:pt x="4257205" y="1270000"/>
                    </a:lnTo>
                    <a:lnTo>
                      <a:pt x="4275214" y="1270000"/>
                    </a:lnTo>
                    <a:lnTo>
                      <a:pt x="4282138" y="1244600"/>
                    </a:lnTo>
                    <a:close/>
                  </a:path>
                  <a:path extrusionOk="0" h="2903854" w="5106670">
                    <a:moveTo>
                      <a:pt x="2182313" y="1244600"/>
                    </a:moveTo>
                    <a:lnTo>
                      <a:pt x="2168580" y="1244600"/>
                    </a:lnTo>
                    <a:lnTo>
                      <a:pt x="2172247" y="1257300"/>
                    </a:lnTo>
                    <a:lnTo>
                      <a:pt x="2179246" y="1257300"/>
                    </a:lnTo>
                    <a:lnTo>
                      <a:pt x="2182313" y="1244600"/>
                    </a:lnTo>
                    <a:close/>
                  </a:path>
                  <a:path extrusionOk="0" h="2903854" w="5106670">
                    <a:moveTo>
                      <a:pt x="4241272" y="1244600"/>
                    </a:moveTo>
                    <a:lnTo>
                      <a:pt x="4229406" y="1244600"/>
                    </a:lnTo>
                    <a:lnTo>
                      <a:pt x="4231272" y="1257300"/>
                    </a:lnTo>
                    <a:lnTo>
                      <a:pt x="4235272" y="1257300"/>
                    </a:lnTo>
                    <a:lnTo>
                      <a:pt x="4241272" y="1244600"/>
                    </a:lnTo>
                    <a:close/>
                  </a:path>
                  <a:path extrusionOk="0" h="2903854" w="5106670">
                    <a:moveTo>
                      <a:pt x="1497393" y="1231900"/>
                    </a:moveTo>
                    <a:lnTo>
                      <a:pt x="1486927" y="1231900"/>
                    </a:lnTo>
                    <a:lnTo>
                      <a:pt x="1486060" y="1244600"/>
                    </a:lnTo>
                    <a:lnTo>
                      <a:pt x="1500660" y="1244600"/>
                    </a:lnTo>
                    <a:lnTo>
                      <a:pt x="1497393" y="1231900"/>
                    </a:lnTo>
                    <a:close/>
                  </a:path>
                  <a:path extrusionOk="0" h="2903854" w="5106670">
                    <a:moveTo>
                      <a:pt x="4323737" y="1206500"/>
                    </a:moveTo>
                    <a:lnTo>
                      <a:pt x="4241772" y="1206500"/>
                    </a:lnTo>
                    <a:lnTo>
                      <a:pt x="4243314" y="1219200"/>
                    </a:lnTo>
                    <a:lnTo>
                      <a:pt x="4249805" y="1219200"/>
                    </a:lnTo>
                    <a:lnTo>
                      <a:pt x="4254064" y="1231900"/>
                    </a:lnTo>
                    <a:lnTo>
                      <a:pt x="4256972" y="1244600"/>
                    </a:lnTo>
                    <a:lnTo>
                      <a:pt x="4286791" y="1244600"/>
                    </a:lnTo>
                    <a:lnTo>
                      <a:pt x="4291263" y="1231900"/>
                    </a:lnTo>
                    <a:lnTo>
                      <a:pt x="4314204" y="1231900"/>
                    </a:lnTo>
                    <a:lnTo>
                      <a:pt x="4324671" y="1219200"/>
                    </a:lnTo>
                    <a:lnTo>
                      <a:pt x="4323737" y="1206500"/>
                    </a:lnTo>
                    <a:close/>
                  </a:path>
                  <a:path extrusionOk="0" h="2903854" w="5106670">
                    <a:moveTo>
                      <a:pt x="2571839" y="1219200"/>
                    </a:moveTo>
                    <a:lnTo>
                      <a:pt x="2308218" y="1219200"/>
                    </a:lnTo>
                    <a:lnTo>
                      <a:pt x="2300777" y="1231900"/>
                    </a:lnTo>
                    <a:lnTo>
                      <a:pt x="2577240" y="1231900"/>
                    </a:lnTo>
                    <a:lnTo>
                      <a:pt x="2571839" y="1219200"/>
                    </a:lnTo>
                    <a:close/>
                  </a:path>
                  <a:path extrusionOk="0" h="2903854" w="5106670">
                    <a:moveTo>
                      <a:pt x="4215673" y="1219200"/>
                    </a:moveTo>
                    <a:lnTo>
                      <a:pt x="4205206" y="1219200"/>
                    </a:lnTo>
                    <a:lnTo>
                      <a:pt x="4204406" y="1231900"/>
                    </a:lnTo>
                    <a:lnTo>
                      <a:pt x="4218939" y="1231900"/>
                    </a:lnTo>
                    <a:lnTo>
                      <a:pt x="4215673" y="1219200"/>
                    </a:lnTo>
                    <a:close/>
                  </a:path>
                  <a:path extrusionOk="0" h="2903854" w="5106670">
                    <a:moveTo>
                      <a:pt x="2564233" y="1155700"/>
                    </a:moveTo>
                    <a:lnTo>
                      <a:pt x="2469061" y="1155700"/>
                    </a:lnTo>
                    <a:lnTo>
                      <a:pt x="2456049" y="1168400"/>
                    </a:lnTo>
                    <a:lnTo>
                      <a:pt x="2438851" y="1168400"/>
                    </a:lnTo>
                    <a:lnTo>
                      <a:pt x="2386644" y="1181100"/>
                    </a:lnTo>
                    <a:lnTo>
                      <a:pt x="2364393" y="1193800"/>
                    </a:lnTo>
                    <a:lnTo>
                      <a:pt x="2325177" y="1193800"/>
                    </a:lnTo>
                    <a:lnTo>
                      <a:pt x="2321224" y="1206500"/>
                    </a:lnTo>
                    <a:lnTo>
                      <a:pt x="2315302" y="1219200"/>
                    </a:lnTo>
                    <a:lnTo>
                      <a:pt x="2566417" y="1219200"/>
                    </a:lnTo>
                    <a:lnTo>
                      <a:pt x="2563823" y="1206500"/>
                    </a:lnTo>
                    <a:lnTo>
                      <a:pt x="2566239" y="1193800"/>
                    </a:lnTo>
                    <a:lnTo>
                      <a:pt x="2569470" y="1181100"/>
                    </a:lnTo>
                    <a:lnTo>
                      <a:pt x="2568589" y="1168400"/>
                    </a:lnTo>
                    <a:lnTo>
                      <a:pt x="2564233" y="1155700"/>
                    </a:lnTo>
                    <a:close/>
                  </a:path>
                  <a:path extrusionOk="0" h="2903854" w="5106670">
                    <a:moveTo>
                      <a:pt x="4349470" y="1143000"/>
                    </a:moveTo>
                    <a:lnTo>
                      <a:pt x="4346604" y="1143000"/>
                    </a:lnTo>
                    <a:lnTo>
                      <a:pt x="4342337" y="1155700"/>
                    </a:lnTo>
                    <a:lnTo>
                      <a:pt x="4338600" y="1168400"/>
                    </a:lnTo>
                    <a:lnTo>
                      <a:pt x="4324675" y="1168400"/>
                    </a:lnTo>
                    <a:lnTo>
                      <a:pt x="4312538" y="1181100"/>
                    </a:lnTo>
                    <a:lnTo>
                      <a:pt x="4290605" y="1181100"/>
                    </a:lnTo>
                    <a:lnTo>
                      <a:pt x="4281526" y="1193800"/>
                    </a:lnTo>
                    <a:lnTo>
                      <a:pt x="4318804" y="1193800"/>
                    </a:lnTo>
                    <a:lnTo>
                      <a:pt x="4326804" y="1206500"/>
                    </a:lnTo>
                    <a:lnTo>
                      <a:pt x="4330804" y="1219200"/>
                    </a:lnTo>
                    <a:lnTo>
                      <a:pt x="4347070" y="1219200"/>
                    </a:lnTo>
                    <a:lnTo>
                      <a:pt x="4352582" y="1206500"/>
                    </a:lnTo>
                    <a:lnTo>
                      <a:pt x="4402536" y="1206500"/>
                    </a:lnTo>
                    <a:lnTo>
                      <a:pt x="4411202" y="1168400"/>
                    </a:lnTo>
                    <a:lnTo>
                      <a:pt x="4414921" y="1155700"/>
                    </a:lnTo>
                    <a:lnTo>
                      <a:pt x="4355537" y="1155700"/>
                    </a:lnTo>
                    <a:lnTo>
                      <a:pt x="4349470" y="1143000"/>
                    </a:lnTo>
                    <a:close/>
                  </a:path>
                  <a:path extrusionOk="0" h="2903854" w="5106670">
                    <a:moveTo>
                      <a:pt x="4318804" y="1193800"/>
                    </a:moveTo>
                    <a:lnTo>
                      <a:pt x="4273872" y="1193800"/>
                    </a:lnTo>
                    <a:lnTo>
                      <a:pt x="4266920" y="1206500"/>
                    </a:lnTo>
                    <a:lnTo>
                      <a:pt x="4311271" y="1206500"/>
                    </a:lnTo>
                    <a:lnTo>
                      <a:pt x="4318804" y="1193800"/>
                    </a:lnTo>
                    <a:close/>
                  </a:path>
                  <a:path extrusionOk="0" h="2903854" w="5106670">
                    <a:moveTo>
                      <a:pt x="2339061" y="1181100"/>
                    </a:moveTo>
                    <a:lnTo>
                      <a:pt x="2334602" y="1181100"/>
                    </a:lnTo>
                    <a:lnTo>
                      <a:pt x="2330030" y="1193800"/>
                    </a:lnTo>
                    <a:lnTo>
                      <a:pt x="2343577" y="1193800"/>
                    </a:lnTo>
                    <a:lnTo>
                      <a:pt x="2339061" y="1181100"/>
                    </a:lnTo>
                    <a:close/>
                  </a:path>
                  <a:path extrusionOk="0" h="2903854" w="5106670">
                    <a:moveTo>
                      <a:pt x="2596305" y="1181100"/>
                    </a:moveTo>
                    <a:lnTo>
                      <a:pt x="2585838" y="1181100"/>
                    </a:lnTo>
                    <a:lnTo>
                      <a:pt x="2584972" y="1193800"/>
                    </a:lnTo>
                    <a:lnTo>
                      <a:pt x="2599571" y="1193800"/>
                    </a:lnTo>
                    <a:lnTo>
                      <a:pt x="2596305" y="1181100"/>
                    </a:lnTo>
                    <a:close/>
                  </a:path>
                  <a:path extrusionOk="0" h="2903854" w="5106670">
                    <a:moveTo>
                      <a:pt x="2622704" y="1181100"/>
                    </a:moveTo>
                    <a:lnTo>
                      <a:pt x="2608105" y="1181100"/>
                    </a:lnTo>
                    <a:lnTo>
                      <a:pt x="2611838" y="1193800"/>
                    </a:lnTo>
                    <a:lnTo>
                      <a:pt x="2621838" y="1193800"/>
                    </a:lnTo>
                    <a:lnTo>
                      <a:pt x="2622704" y="1181100"/>
                    </a:lnTo>
                    <a:close/>
                  </a:path>
                  <a:path extrusionOk="0" h="2903854" w="5106670">
                    <a:moveTo>
                      <a:pt x="2902099" y="1181100"/>
                    </a:moveTo>
                    <a:lnTo>
                      <a:pt x="2874033" y="1181100"/>
                    </a:lnTo>
                    <a:lnTo>
                      <a:pt x="2875833" y="1193800"/>
                    </a:lnTo>
                    <a:lnTo>
                      <a:pt x="2898832" y="1193800"/>
                    </a:lnTo>
                    <a:lnTo>
                      <a:pt x="2902099" y="1181100"/>
                    </a:lnTo>
                    <a:close/>
                  </a:path>
                  <a:path extrusionOk="0" h="2903854" w="5106670">
                    <a:moveTo>
                      <a:pt x="4227873" y="1092200"/>
                    </a:moveTo>
                    <a:lnTo>
                      <a:pt x="4173273" y="1092200"/>
                    </a:lnTo>
                    <a:lnTo>
                      <a:pt x="4186207" y="1104900"/>
                    </a:lnTo>
                    <a:lnTo>
                      <a:pt x="4196140" y="1104900"/>
                    </a:lnTo>
                    <a:lnTo>
                      <a:pt x="4191600" y="1117638"/>
                    </a:lnTo>
                    <a:lnTo>
                      <a:pt x="4189394" y="1130300"/>
                    </a:lnTo>
                    <a:lnTo>
                      <a:pt x="4192994" y="1130300"/>
                    </a:lnTo>
                    <a:lnTo>
                      <a:pt x="4199406" y="1143000"/>
                    </a:lnTo>
                    <a:lnTo>
                      <a:pt x="4206085" y="1143000"/>
                    </a:lnTo>
                    <a:lnTo>
                      <a:pt x="4210040" y="1155700"/>
                    </a:lnTo>
                    <a:lnTo>
                      <a:pt x="4211744" y="1155700"/>
                    </a:lnTo>
                    <a:lnTo>
                      <a:pt x="4211673" y="1168400"/>
                    </a:lnTo>
                    <a:lnTo>
                      <a:pt x="4211216" y="1193800"/>
                    </a:lnTo>
                    <a:lnTo>
                      <a:pt x="4225606" y="1193800"/>
                    </a:lnTo>
                    <a:lnTo>
                      <a:pt x="4239817" y="1181100"/>
                    </a:lnTo>
                    <a:lnTo>
                      <a:pt x="4245697" y="1181100"/>
                    </a:lnTo>
                    <a:lnTo>
                      <a:pt x="4244065" y="1155700"/>
                    </a:lnTo>
                    <a:lnTo>
                      <a:pt x="4235739" y="1143000"/>
                    </a:lnTo>
                    <a:lnTo>
                      <a:pt x="4221073" y="1104900"/>
                    </a:lnTo>
                    <a:lnTo>
                      <a:pt x="4227873" y="1092200"/>
                    </a:lnTo>
                    <a:close/>
                  </a:path>
                  <a:path extrusionOk="0" h="2903854" w="5106670">
                    <a:moveTo>
                      <a:pt x="2375376" y="1143000"/>
                    </a:moveTo>
                    <a:lnTo>
                      <a:pt x="2317110" y="1143000"/>
                    </a:lnTo>
                    <a:lnTo>
                      <a:pt x="2325310" y="1155700"/>
                    </a:lnTo>
                    <a:lnTo>
                      <a:pt x="2332977" y="1168400"/>
                    </a:lnTo>
                    <a:lnTo>
                      <a:pt x="2336177" y="1168400"/>
                    </a:lnTo>
                    <a:lnTo>
                      <a:pt x="2347376" y="1155700"/>
                    </a:lnTo>
                    <a:lnTo>
                      <a:pt x="2368704" y="1155700"/>
                    </a:lnTo>
                    <a:lnTo>
                      <a:pt x="2375376" y="1143000"/>
                    </a:lnTo>
                    <a:close/>
                  </a:path>
                  <a:path extrusionOk="0" h="2903854" w="5106670">
                    <a:moveTo>
                      <a:pt x="2593772" y="1155700"/>
                    </a:moveTo>
                    <a:lnTo>
                      <a:pt x="2579239" y="1155700"/>
                    </a:lnTo>
                    <a:lnTo>
                      <a:pt x="2581038" y="1168400"/>
                    </a:lnTo>
                    <a:lnTo>
                      <a:pt x="2592905" y="1168400"/>
                    </a:lnTo>
                    <a:lnTo>
                      <a:pt x="2593772" y="1155700"/>
                    </a:lnTo>
                    <a:close/>
                  </a:path>
                  <a:path extrusionOk="0" h="2903854" w="5106670">
                    <a:moveTo>
                      <a:pt x="2769835" y="1155700"/>
                    </a:moveTo>
                    <a:lnTo>
                      <a:pt x="2762368" y="1155700"/>
                    </a:lnTo>
                    <a:lnTo>
                      <a:pt x="2759302" y="1168400"/>
                    </a:lnTo>
                    <a:lnTo>
                      <a:pt x="2771235" y="1168400"/>
                    </a:lnTo>
                    <a:lnTo>
                      <a:pt x="2769835" y="1155700"/>
                    </a:lnTo>
                    <a:close/>
                  </a:path>
                  <a:path extrusionOk="0" h="2903854" w="5106670">
                    <a:moveTo>
                      <a:pt x="2801967" y="1155700"/>
                    </a:moveTo>
                    <a:lnTo>
                      <a:pt x="2787434" y="1155700"/>
                    </a:lnTo>
                    <a:lnTo>
                      <a:pt x="2791168" y="1168400"/>
                    </a:lnTo>
                    <a:lnTo>
                      <a:pt x="2801167" y="1168400"/>
                    </a:lnTo>
                    <a:lnTo>
                      <a:pt x="2801967" y="1155700"/>
                    </a:lnTo>
                    <a:close/>
                  </a:path>
                  <a:path extrusionOk="0" h="2903854" w="5106670">
                    <a:moveTo>
                      <a:pt x="2847233" y="1155700"/>
                    </a:moveTo>
                    <a:lnTo>
                      <a:pt x="2828300" y="1155700"/>
                    </a:lnTo>
                    <a:lnTo>
                      <a:pt x="2840033" y="1168400"/>
                    </a:lnTo>
                    <a:lnTo>
                      <a:pt x="2847233" y="1155700"/>
                    </a:lnTo>
                    <a:close/>
                  </a:path>
                  <a:path extrusionOk="0" h="2903854" w="5106670">
                    <a:moveTo>
                      <a:pt x="2635637" y="1130300"/>
                    </a:moveTo>
                    <a:lnTo>
                      <a:pt x="2606406" y="1130300"/>
                    </a:lnTo>
                    <a:lnTo>
                      <a:pt x="2601613" y="1143000"/>
                    </a:lnTo>
                    <a:lnTo>
                      <a:pt x="2604083" y="1143000"/>
                    </a:lnTo>
                    <a:lnTo>
                      <a:pt x="2613971" y="1155700"/>
                    </a:lnTo>
                    <a:lnTo>
                      <a:pt x="2634886" y="1155700"/>
                    </a:lnTo>
                    <a:lnTo>
                      <a:pt x="2635637" y="1143000"/>
                    </a:lnTo>
                    <a:lnTo>
                      <a:pt x="2635637" y="1130300"/>
                    </a:lnTo>
                    <a:close/>
                  </a:path>
                  <a:path extrusionOk="0" h="2903854" w="5106670">
                    <a:moveTo>
                      <a:pt x="2748635" y="1143000"/>
                    </a:moveTo>
                    <a:lnTo>
                      <a:pt x="2728169" y="1143000"/>
                    </a:lnTo>
                    <a:lnTo>
                      <a:pt x="2728882" y="1155700"/>
                    </a:lnTo>
                    <a:lnTo>
                      <a:pt x="2737984" y="1155700"/>
                    </a:lnTo>
                    <a:lnTo>
                      <a:pt x="2748635" y="1143000"/>
                    </a:lnTo>
                    <a:close/>
                  </a:path>
                  <a:path extrusionOk="0" h="2903854" w="5106670">
                    <a:moveTo>
                      <a:pt x="3118164" y="1130300"/>
                    </a:moveTo>
                    <a:lnTo>
                      <a:pt x="2805167" y="1130300"/>
                    </a:lnTo>
                    <a:lnTo>
                      <a:pt x="2805567" y="1143000"/>
                    </a:lnTo>
                    <a:lnTo>
                      <a:pt x="2806367" y="1143000"/>
                    </a:lnTo>
                    <a:lnTo>
                      <a:pt x="2814301" y="1155700"/>
                    </a:lnTo>
                    <a:lnTo>
                      <a:pt x="3132798" y="1155700"/>
                    </a:lnTo>
                    <a:lnTo>
                      <a:pt x="3123961" y="1143000"/>
                    </a:lnTo>
                    <a:lnTo>
                      <a:pt x="3118164" y="1130300"/>
                    </a:lnTo>
                    <a:close/>
                  </a:path>
                  <a:path extrusionOk="0" h="2903854" w="5106670">
                    <a:moveTo>
                      <a:pt x="4159674" y="1143000"/>
                    </a:moveTo>
                    <a:lnTo>
                      <a:pt x="3180602" y="1143000"/>
                    </a:lnTo>
                    <a:lnTo>
                      <a:pt x="3177446" y="1155700"/>
                    </a:lnTo>
                    <a:lnTo>
                      <a:pt x="4141408" y="1155700"/>
                    </a:lnTo>
                    <a:lnTo>
                      <a:pt x="4159674" y="1143000"/>
                    </a:lnTo>
                    <a:close/>
                  </a:path>
                  <a:path extrusionOk="0" h="2903854" w="5106670">
                    <a:moveTo>
                      <a:pt x="4421335" y="1079500"/>
                    </a:moveTo>
                    <a:lnTo>
                      <a:pt x="4396136" y="1079500"/>
                    </a:lnTo>
                    <a:lnTo>
                      <a:pt x="4395136" y="1092200"/>
                    </a:lnTo>
                    <a:lnTo>
                      <a:pt x="4392251" y="1117638"/>
                    </a:lnTo>
                    <a:lnTo>
                      <a:pt x="4389086" y="1130300"/>
                    </a:lnTo>
                    <a:lnTo>
                      <a:pt x="4367536" y="1130300"/>
                    </a:lnTo>
                    <a:lnTo>
                      <a:pt x="4375203" y="1143000"/>
                    </a:lnTo>
                    <a:lnTo>
                      <a:pt x="4374936" y="1143000"/>
                    </a:lnTo>
                    <a:lnTo>
                      <a:pt x="4365070" y="1155700"/>
                    </a:lnTo>
                    <a:lnTo>
                      <a:pt x="4414921" y="1155700"/>
                    </a:lnTo>
                    <a:lnTo>
                      <a:pt x="4418602" y="1143000"/>
                    </a:lnTo>
                    <a:lnTo>
                      <a:pt x="4421833" y="1130300"/>
                    </a:lnTo>
                    <a:lnTo>
                      <a:pt x="4424136" y="1117952"/>
                    </a:lnTo>
                    <a:lnTo>
                      <a:pt x="4424195" y="1117638"/>
                    </a:lnTo>
                    <a:lnTo>
                      <a:pt x="4427812" y="1117638"/>
                    </a:lnTo>
                    <a:lnTo>
                      <a:pt x="4428344" y="1104900"/>
                    </a:lnTo>
                    <a:lnTo>
                      <a:pt x="4426086" y="1092200"/>
                    </a:lnTo>
                    <a:lnTo>
                      <a:pt x="4421335" y="1079500"/>
                    </a:lnTo>
                    <a:close/>
                  </a:path>
                  <a:path extrusionOk="0" h="2903854" w="5106670">
                    <a:moveTo>
                      <a:pt x="666866" y="939799"/>
                    </a:moveTo>
                    <a:lnTo>
                      <a:pt x="659963" y="977907"/>
                    </a:lnTo>
                    <a:lnTo>
                      <a:pt x="659545" y="1003299"/>
                    </a:lnTo>
                    <a:lnTo>
                      <a:pt x="658882" y="1015999"/>
                    </a:lnTo>
                    <a:lnTo>
                      <a:pt x="658084" y="1041399"/>
                    </a:lnTo>
                    <a:lnTo>
                      <a:pt x="657257" y="1054099"/>
                    </a:lnTo>
                    <a:lnTo>
                      <a:pt x="658497" y="1079499"/>
                    </a:lnTo>
                    <a:lnTo>
                      <a:pt x="662304" y="1104899"/>
                    </a:lnTo>
                    <a:lnTo>
                      <a:pt x="664233" y="1117638"/>
                    </a:lnTo>
                    <a:lnTo>
                      <a:pt x="672763" y="1130299"/>
                    </a:lnTo>
                    <a:lnTo>
                      <a:pt x="682543" y="1142999"/>
                    </a:lnTo>
                    <a:lnTo>
                      <a:pt x="686076" y="1130299"/>
                    </a:lnTo>
                    <a:lnTo>
                      <a:pt x="1330014" y="1130300"/>
                    </a:lnTo>
                    <a:lnTo>
                      <a:pt x="1329770" y="1117952"/>
                    </a:lnTo>
                    <a:lnTo>
                      <a:pt x="1329764" y="1117638"/>
                    </a:lnTo>
                    <a:lnTo>
                      <a:pt x="1332111" y="1104900"/>
                    </a:lnTo>
                    <a:lnTo>
                      <a:pt x="1356136" y="1104900"/>
                    </a:lnTo>
                    <a:lnTo>
                      <a:pt x="1367229" y="1092200"/>
                    </a:lnTo>
                    <a:lnTo>
                      <a:pt x="1380473" y="1066800"/>
                    </a:lnTo>
                    <a:lnTo>
                      <a:pt x="1246120" y="1066800"/>
                    </a:lnTo>
                    <a:lnTo>
                      <a:pt x="1256373" y="1054100"/>
                    </a:lnTo>
                    <a:lnTo>
                      <a:pt x="1179466" y="1054100"/>
                    </a:lnTo>
                    <a:lnTo>
                      <a:pt x="1178066" y="1041400"/>
                    </a:lnTo>
                    <a:lnTo>
                      <a:pt x="1179933" y="1016000"/>
                    </a:lnTo>
                    <a:lnTo>
                      <a:pt x="1179000" y="1016000"/>
                    </a:lnTo>
                    <a:lnTo>
                      <a:pt x="1177000" y="1003300"/>
                    </a:lnTo>
                    <a:lnTo>
                      <a:pt x="1176324" y="1003300"/>
                    </a:lnTo>
                    <a:lnTo>
                      <a:pt x="1180741" y="990600"/>
                    </a:lnTo>
                    <a:lnTo>
                      <a:pt x="1188667" y="977907"/>
                    </a:lnTo>
                    <a:lnTo>
                      <a:pt x="1198526" y="977907"/>
                    </a:lnTo>
                    <a:lnTo>
                      <a:pt x="1208961" y="965200"/>
                    </a:lnTo>
                    <a:lnTo>
                      <a:pt x="1196966" y="965200"/>
                    </a:lnTo>
                    <a:lnTo>
                      <a:pt x="1171571" y="952500"/>
                    </a:lnTo>
                    <a:lnTo>
                      <a:pt x="672076" y="952499"/>
                    </a:lnTo>
                    <a:lnTo>
                      <a:pt x="666866" y="939799"/>
                    </a:lnTo>
                    <a:close/>
                  </a:path>
                  <a:path extrusionOk="0" h="2903854" w="5106670">
                    <a:moveTo>
                      <a:pt x="2471491" y="1028700"/>
                    </a:moveTo>
                    <a:lnTo>
                      <a:pt x="2294396" y="1028700"/>
                    </a:lnTo>
                    <a:lnTo>
                      <a:pt x="2292878" y="1041400"/>
                    </a:lnTo>
                    <a:lnTo>
                      <a:pt x="2292459" y="1041400"/>
                    </a:lnTo>
                    <a:lnTo>
                      <a:pt x="2293178" y="1054100"/>
                    </a:lnTo>
                    <a:lnTo>
                      <a:pt x="2293711" y="1066800"/>
                    </a:lnTo>
                    <a:lnTo>
                      <a:pt x="2293194" y="1079500"/>
                    </a:lnTo>
                    <a:lnTo>
                      <a:pt x="2291753" y="1092200"/>
                    </a:lnTo>
                    <a:lnTo>
                      <a:pt x="2289511" y="1104900"/>
                    </a:lnTo>
                    <a:lnTo>
                      <a:pt x="2286656" y="1117638"/>
                    </a:lnTo>
                    <a:lnTo>
                      <a:pt x="2290186" y="1130300"/>
                    </a:lnTo>
                    <a:lnTo>
                      <a:pt x="2298539" y="1143000"/>
                    </a:lnTo>
                    <a:lnTo>
                      <a:pt x="2390153" y="1143000"/>
                    </a:lnTo>
                    <a:lnTo>
                      <a:pt x="2401792" y="1130300"/>
                    </a:lnTo>
                    <a:lnTo>
                      <a:pt x="2409706" y="1130300"/>
                    </a:lnTo>
                    <a:lnTo>
                      <a:pt x="2413208" y="1117952"/>
                    </a:lnTo>
                    <a:lnTo>
                      <a:pt x="2413298" y="1117638"/>
                    </a:lnTo>
                    <a:lnTo>
                      <a:pt x="2415042" y="1092200"/>
                    </a:lnTo>
                    <a:lnTo>
                      <a:pt x="2422492" y="1092200"/>
                    </a:lnTo>
                    <a:lnTo>
                      <a:pt x="2429971" y="1079500"/>
                    </a:lnTo>
                    <a:lnTo>
                      <a:pt x="2438975" y="1079500"/>
                    </a:lnTo>
                    <a:lnTo>
                      <a:pt x="2449817" y="1066800"/>
                    </a:lnTo>
                    <a:lnTo>
                      <a:pt x="2456966" y="1066800"/>
                    </a:lnTo>
                    <a:lnTo>
                      <a:pt x="2460902" y="1054100"/>
                    </a:lnTo>
                    <a:lnTo>
                      <a:pt x="2462108" y="1054100"/>
                    </a:lnTo>
                    <a:lnTo>
                      <a:pt x="2464587" y="1041400"/>
                    </a:lnTo>
                    <a:lnTo>
                      <a:pt x="2471491" y="1028700"/>
                    </a:lnTo>
                    <a:close/>
                  </a:path>
                  <a:path extrusionOk="0" h="2903854" w="5106670">
                    <a:moveTo>
                      <a:pt x="2711969" y="1130300"/>
                    </a:moveTo>
                    <a:lnTo>
                      <a:pt x="2705236" y="1130300"/>
                    </a:lnTo>
                    <a:lnTo>
                      <a:pt x="2701503" y="1143000"/>
                    </a:lnTo>
                    <a:lnTo>
                      <a:pt x="2715236" y="1143000"/>
                    </a:lnTo>
                    <a:lnTo>
                      <a:pt x="2711969" y="1130300"/>
                    </a:lnTo>
                    <a:close/>
                  </a:path>
                  <a:path extrusionOk="0" h="2903854" w="5106670">
                    <a:moveTo>
                      <a:pt x="2759396" y="1117638"/>
                    </a:moveTo>
                    <a:lnTo>
                      <a:pt x="2743183" y="1117638"/>
                    </a:lnTo>
                    <a:lnTo>
                      <a:pt x="2747789" y="1130300"/>
                    </a:lnTo>
                    <a:lnTo>
                      <a:pt x="2747935" y="1130300"/>
                    </a:lnTo>
                    <a:lnTo>
                      <a:pt x="2744031" y="1143000"/>
                    </a:lnTo>
                    <a:lnTo>
                      <a:pt x="2758544" y="1143000"/>
                    </a:lnTo>
                    <a:lnTo>
                      <a:pt x="2762110" y="1130300"/>
                    </a:lnTo>
                    <a:lnTo>
                      <a:pt x="2759464" y="1117952"/>
                    </a:lnTo>
                    <a:lnTo>
                      <a:pt x="2759396" y="1117638"/>
                    </a:lnTo>
                    <a:close/>
                  </a:path>
                  <a:path extrusionOk="0" h="2903854" w="5106670">
                    <a:moveTo>
                      <a:pt x="4130394" y="1079500"/>
                    </a:moveTo>
                    <a:lnTo>
                      <a:pt x="3165285" y="1079500"/>
                    </a:lnTo>
                    <a:lnTo>
                      <a:pt x="3165705" y="1092200"/>
                    </a:lnTo>
                    <a:lnTo>
                      <a:pt x="3177493" y="1092200"/>
                    </a:lnTo>
                    <a:lnTo>
                      <a:pt x="3180493" y="1104900"/>
                    </a:lnTo>
                    <a:lnTo>
                      <a:pt x="3176627" y="1104900"/>
                    </a:lnTo>
                    <a:lnTo>
                      <a:pt x="3177033" y="1117638"/>
                    </a:lnTo>
                    <a:lnTo>
                      <a:pt x="3179293" y="1130300"/>
                    </a:lnTo>
                    <a:lnTo>
                      <a:pt x="3181069" y="1143000"/>
                    </a:lnTo>
                    <a:lnTo>
                      <a:pt x="4097817" y="1143000"/>
                    </a:lnTo>
                    <a:lnTo>
                      <a:pt x="4086001" y="1130300"/>
                    </a:lnTo>
                    <a:lnTo>
                      <a:pt x="4081666" y="1117952"/>
                    </a:lnTo>
                    <a:lnTo>
                      <a:pt x="4081556" y="1117638"/>
                    </a:lnTo>
                    <a:lnTo>
                      <a:pt x="4090076" y="1104900"/>
                    </a:lnTo>
                    <a:lnTo>
                      <a:pt x="4109467" y="1092200"/>
                    </a:lnTo>
                    <a:lnTo>
                      <a:pt x="4130394" y="1079500"/>
                    </a:lnTo>
                    <a:close/>
                  </a:path>
                  <a:path extrusionOk="0" h="2903854" w="5106670">
                    <a:moveTo>
                      <a:pt x="1356136" y="1104900"/>
                    </a:moveTo>
                    <a:lnTo>
                      <a:pt x="1340063" y="1104900"/>
                    </a:lnTo>
                    <a:lnTo>
                      <a:pt x="1344209" y="1117638"/>
                    </a:lnTo>
                    <a:lnTo>
                      <a:pt x="1346406" y="1117638"/>
                    </a:lnTo>
                    <a:lnTo>
                      <a:pt x="1349730" y="1130300"/>
                    </a:lnTo>
                    <a:lnTo>
                      <a:pt x="1350663" y="1130300"/>
                    </a:lnTo>
                    <a:lnTo>
                      <a:pt x="1351117" y="1117952"/>
                    </a:lnTo>
                    <a:lnTo>
                      <a:pt x="1351128" y="1117638"/>
                    </a:lnTo>
                    <a:lnTo>
                      <a:pt x="1356136" y="1104900"/>
                    </a:lnTo>
                    <a:close/>
                  </a:path>
                  <a:path extrusionOk="0" h="2903854" w="5106670">
                    <a:moveTo>
                      <a:pt x="2445908" y="1104900"/>
                    </a:moveTo>
                    <a:lnTo>
                      <a:pt x="2439241" y="1104900"/>
                    </a:lnTo>
                    <a:lnTo>
                      <a:pt x="2438320" y="1117638"/>
                    </a:lnTo>
                    <a:lnTo>
                      <a:pt x="2442308" y="1130300"/>
                    </a:lnTo>
                    <a:lnTo>
                      <a:pt x="2445225" y="1117952"/>
                    </a:lnTo>
                    <a:lnTo>
                      <a:pt x="2445299" y="1117638"/>
                    </a:lnTo>
                    <a:lnTo>
                      <a:pt x="2449184" y="1117638"/>
                    </a:lnTo>
                    <a:lnTo>
                      <a:pt x="2445908" y="1104900"/>
                    </a:lnTo>
                    <a:close/>
                  </a:path>
                  <a:path extrusionOk="0" h="2903854" w="5106670">
                    <a:moveTo>
                      <a:pt x="2655489" y="1092200"/>
                    </a:moveTo>
                    <a:lnTo>
                      <a:pt x="2643429" y="1092200"/>
                    </a:lnTo>
                    <a:lnTo>
                      <a:pt x="2649284" y="1104900"/>
                    </a:lnTo>
                    <a:lnTo>
                      <a:pt x="2649563" y="1117638"/>
                    </a:lnTo>
                    <a:lnTo>
                      <a:pt x="2646971" y="1130300"/>
                    </a:lnTo>
                    <a:lnTo>
                      <a:pt x="2657170" y="1130300"/>
                    </a:lnTo>
                    <a:lnTo>
                      <a:pt x="2658661" y="1117952"/>
                    </a:lnTo>
                    <a:lnTo>
                      <a:pt x="2658699" y="1117638"/>
                    </a:lnTo>
                    <a:lnTo>
                      <a:pt x="2656770" y="1104900"/>
                    </a:lnTo>
                    <a:lnTo>
                      <a:pt x="2655489" y="1092200"/>
                    </a:lnTo>
                    <a:close/>
                  </a:path>
                  <a:path extrusionOk="0" h="2903854" w="5106670">
                    <a:moveTo>
                      <a:pt x="2855433" y="965200"/>
                    </a:moveTo>
                    <a:lnTo>
                      <a:pt x="2606505" y="965200"/>
                    </a:lnTo>
                    <a:lnTo>
                      <a:pt x="2612038" y="990600"/>
                    </a:lnTo>
                    <a:lnTo>
                      <a:pt x="2627038" y="990600"/>
                    </a:lnTo>
                    <a:lnTo>
                      <a:pt x="2632037" y="1003300"/>
                    </a:lnTo>
                    <a:lnTo>
                      <a:pt x="2637588" y="1003300"/>
                    </a:lnTo>
                    <a:lnTo>
                      <a:pt x="2645996" y="1016000"/>
                    </a:lnTo>
                    <a:lnTo>
                      <a:pt x="2656140" y="1028700"/>
                    </a:lnTo>
                    <a:lnTo>
                      <a:pt x="2687503" y="1054100"/>
                    </a:lnTo>
                    <a:lnTo>
                      <a:pt x="2696903" y="1079500"/>
                    </a:lnTo>
                    <a:lnTo>
                      <a:pt x="2703828" y="1092200"/>
                    </a:lnTo>
                    <a:lnTo>
                      <a:pt x="2715402" y="1104900"/>
                    </a:lnTo>
                    <a:lnTo>
                      <a:pt x="2728177" y="1130300"/>
                    </a:lnTo>
                    <a:lnTo>
                      <a:pt x="2730630" y="1117952"/>
                    </a:lnTo>
                    <a:lnTo>
                      <a:pt x="2730694" y="1117638"/>
                    </a:lnTo>
                    <a:lnTo>
                      <a:pt x="2750454" y="1117638"/>
                    </a:lnTo>
                    <a:lnTo>
                      <a:pt x="2744119" y="1104900"/>
                    </a:lnTo>
                    <a:lnTo>
                      <a:pt x="2742202" y="1092200"/>
                    </a:lnTo>
                    <a:lnTo>
                      <a:pt x="2759302" y="1092200"/>
                    </a:lnTo>
                    <a:lnTo>
                      <a:pt x="2762034" y="1079500"/>
                    </a:lnTo>
                    <a:lnTo>
                      <a:pt x="2809752" y="1079500"/>
                    </a:lnTo>
                    <a:lnTo>
                      <a:pt x="2814234" y="1066800"/>
                    </a:lnTo>
                    <a:lnTo>
                      <a:pt x="2818900" y="1066800"/>
                    </a:lnTo>
                    <a:lnTo>
                      <a:pt x="2819567" y="1054100"/>
                    </a:lnTo>
                    <a:lnTo>
                      <a:pt x="2815834" y="1054100"/>
                    </a:lnTo>
                    <a:lnTo>
                      <a:pt x="2815543" y="1041400"/>
                    </a:lnTo>
                    <a:lnTo>
                      <a:pt x="2824559" y="1016000"/>
                    </a:lnTo>
                    <a:lnTo>
                      <a:pt x="2839111" y="990600"/>
                    </a:lnTo>
                    <a:lnTo>
                      <a:pt x="2855433" y="965200"/>
                    </a:lnTo>
                    <a:close/>
                  </a:path>
                  <a:path extrusionOk="0" h="2903854" w="5106670">
                    <a:moveTo>
                      <a:pt x="2740641" y="1117638"/>
                    </a:moveTo>
                    <a:lnTo>
                      <a:pt x="2736147" y="1117638"/>
                    </a:lnTo>
                    <a:lnTo>
                      <a:pt x="2728902" y="1130300"/>
                    </a:lnTo>
                    <a:lnTo>
                      <a:pt x="2742635" y="1130300"/>
                    </a:lnTo>
                    <a:lnTo>
                      <a:pt x="2740691" y="1117952"/>
                    </a:lnTo>
                    <a:lnTo>
                      <a:pt x="2740641" y="1117638"/>
                    </a:lnTo>
                    <a:close/>
                  </a:path>
                  <a:path extrusionOk="0" h="2903854" w="5106670">
                    <a:moveTo>
                      <a:pt x="3128611" y="1079500"/>
                    </a:moveTo>
                    <a:lnTo>
                      <a:pt x="2830100" y="1079500"/>
                    </a:lnTo>
                    <a:lnTo>
                      <a:pt x="2828234" y="1092200"/>
                    </a:lnTo>
                    <a:lnTo>
                      <a:pt x="2800609" y="1092200"/>
                    </a:lnTo>
                    <a:lnTo>
                      <a:pt x="2800834" y="1104900"/>
                    </a:lnTo>
                    <a:lnTo>
                      <a:pt x="2801838" y="1117638"/>
                    </a:lnTo>
                    <a:lnTo>
                      <a:pt x="2803167" y="1130300"/>
                    </a:lnTo>
                    <a:lnTo>
                      <a:pt x="3116086" y="1130300"/>
                    </a:lnTo>
                    <a:lnTo>
                      <a:pt x="3117554" y="1117952"/>
                    </a:lnTo>
                    <a:lnTo>
                      <a:pt x="3117591" y="1117638"/>
                    </a:lnTo>
                    <a:lnTo>
                      <a:pt x="3122561" y="1104900"/>
                    </a:lnTo>
                    <a:lnTo>
                      <a:pt x="3126961" y="1092200"/>
                    </a:lnTo>
                    <a:lnTo>
                      <a:pt x="3128611" y="1079500"/>
                    </a:lnTo>
                    <a:close/>
                  </a:path>
                  <a:path extrusionOk="0" h="2903854" w="5106670">
                    <a:moveTo>
                      <a:pt x="4374751" y="1117638"/>
                    </a:moveTo>
                    <a:lnTo>
                      <a:pt x="4370391" y="1117638"/>
                    </a:lnTo>
                    <a:lnTo>
                      <a:pt x="4366270" y="1130300"/>
                    </a:lnTo>
                    <a:lnTo>
                      <a:pt x="4379736" y="1130300"/>
                    </a:lnTo>
                    <a:lnTo>
                      <a:pt x="4374875" y="1117952"/>
                    </a:lnTo>
                    <a:lnTo>
                      <a:pt x="4374751" y="1117638"/>
                    </a:lnTo>
                    <a:close/>
                  </a:path>
                  <a:path extrusionOk="0" h="2903854" w="5106670">
                    <a:moveTo>
                      <a:pt x="4145007" y="1104900"/>
                    </a:moveTo>
                    <a:lnTo>
                      <a:pt x="4136274" y="1104900"/>
                    </a:lnTo>
                    <a:lnTo>
                      <a:pt x="4133466" y="1117638"/>
                    </a:lnTo>
                    <a:lnTo>
                      <a:pt x="4141464" y="1117638"/>
                    </a:lnTo>
                    <a:lnTo>
                      <a:pt x="4145007" y="1104900"/>
                    </a:lnTo>
                    <a:close/>
                  </a:path>
                  <a:path extrusionOk="0" h="2903854" w="5106670">
                    <a:moveTo>
                      <a:pt x="2478574" y="1092200"/>
                    </a:moveTo>
                    <a:lnTo>
                      <a:pt x="2462174" y="1092200"/>
                    </a:lnTo>
                    <a:lnTo>
                      <a:pt x="2462174" y="1104900"/>
                    </a:lnTo>
                    <a:lnTo>
                      <a:pt x="2473374" y="1104900"/>
                    </a:lnTo>
                    <a:lnTo>
                      <a:pt x="2478574" y="1092200"/>
                    </a:lnTo>
                    <a:close/>
                  </a:path>
                  <a:path extrusionOk="0" h="2903854" w="5106670">
                    <a:moveTo>
                      <a:pt x="2552106" y="1079500"/>
                    </a:moveTo>
                    <a:lnTo>
                      <a:pt x="2537306" y="1079500"/>
                    </a:lnTo>
                    <a:lnTo>
                      <a:pt x="2537306" y="1104900"/>
                    </a:lnTo>
                    <a:lnTo>
                      <a:pt x="2551306" y="1104900"/>
                    </a:lnTo>
                    <a:lnTo>
                      <a:pt x="2554572" y="1092200"/>
                    </a:lnTo>
                    <a:lnTo>
                      <a:pt x="2553572" y="1092200"/>
                    </a:lnTo>
                    <a:lnTo>
                      <a:pt x="2552106" y="1079500"/>
                    </a:lnTo>
                    <a:close/>
                  </a:path>
                  <a:path extrusionOk="0" h="2903854" w="5106670">
                    <a:moveTo>
                      <a:pt x="4361073" y="977907"/>
                    </a:moveTo>
                    <a:lnTo>
                      <a:pt x="3276684" y="977907"/>
                    </a:lnTo>
                    <a:lnTo>
                      <a:pt x="3277508" y="990600"/>
                    </a:lnTo>
                    <a:lnTo>
                      <a:pt x="3275458" y="1003300"/>
                    </a:lnTo>
                    <a:lnTo>
                      <a:pt x="3270758" y="1003300"/>
                    </a:lnTo>
                    <a:lnTo>
                      <a:pt x="3264496" y="1016000"/>
                    </a:lnTo>
                    <a:lnTo>
                      <a:pt x="3140600" y="1016000"/>
                    </a:lnTo>
                    <a:lnTo>
                      <a:pt x="3146961" y="1028700"/>
                    </a:lnTo>
                    <a:lnTo>
                      <a:pt x="3154560" y="1041400"/>
                    </a:lnTo>
                    <a:lnTo>
                      <a:pt x="3159427" y="1041400"/>
                    </a:lnTo>
                    <a:lnTo>
                      <a:pt x="3157760" y="1054100"/>
                    </a:lnTo>
                    <a:lnTo>
                      <a:pt x="3177560" y="1054100"/>
                    </a:lnTo>
                    <a:lnTo>
                      <a:pt x="3189960" y="1079500"/>
                    </a:lnTo>
                    <a:lnTo>
                      <a:pt x="4149007" y="1079500"/>
                    </a:lnTo>
                    <a:lnTo>
                      <a:pt x="4148541" y="1092200"/>
                    </a:lnTo>
                    <a:lnTo>
                      <a:pt x="4141408" y="1104900"/>
                    </a:lnTo>
                    <a:lnTo>
                      <a:pt x="4151904" y="1104900"/>
                    </a:lnTo>
                    <a:lnTo>
                      <a:pt x="4161582" y="1092200"/>
                    </a:lnTo>
                    <a:lnTo>
                      <a:pt x="4227873" y="1092200"/>
                    </a:lnTo>
                    <a:lnTo>
                      <a:pt x="4234672" y="1079500"/>
                    </a:lnTo>
                    <a:lnTo>
                      <a:pt x="4250264" y="1066800"/>
                    </a:lnTo>
                    <a:lnTo>
                      <a:pt x="4259656" y="1054100"/>
                    </a:lnTo>
                    <a:lnTo>
                      <a:pt x="4268605" y="1041400"/>
                    </a:lnTo>
                    <a:lnTo>
                      <a:pt x="4279141" y="1028700"/>
                    </a:lnTo>
                    <a:lnTo>
                      <a:pt x="4316846" y="1028700"/>
                    </a:lnTo>
                    <a:lnTo>
                      <a:pt x="4329578" y="1016000"/>
                    </a:lnTo>
                    <a:lnTo>
                      <a:pt x="4346004" y="1003300"/>
                    </a:lnTo>
                    <a:lnTo>
                      <a:pt x="4361073" y="977907"/>
                    </a:lnTo>
                    <a:close/>
                  </a:path>
                  <a:path extrusionOk="0" h="2903854" w="5106670">
                    <a:moveTo>
                      <a:pt x="2668312" y="1079500"/>
                    </a:moveTo>
                    <a:lnTo>
                      <a:pt x="2622838" y="1079500"/>
                    </a:lnTo>
                    <a:lnTo>
                      <a:pt x="2633961" y="1092200"/>
                    </a:lnTo>
                    <a:lnTo>
                      <a:pt x="2674011" y="1092200"/>
                    </a:lnTo>
                    <a:lnTo>
                      <a:pt x="2668312" y="1079500"/>
                    </a:lnTo>
                    <a:close/>
                  </a:path>
                  <a:path extrusionOk="0" h="2903854" w="5106670">
                    <a:moveTo>
                      <a:pt x="2602038" y="1016000"/>
                    </a:moveTo>
                    <a:lnTo>
                      <a:pt x="2555478" y="1016000"/>
                    </a:lnTo>
                    <a:lnTo>
                      <a:pt x="2564639" y="1028700"/>
                    </a:lnTo>
                    <a:lnTo>
                      <a:pt x="2578776" y="1041400"/>
                    </a:lnTo>
                    <a:lnTo>
                      <a:pt x="2595438" y="1066800"/>
                    </a:lnTo>
                    <a:lnTo>
                      <a:pt x="2611250" y="1079500"/>
                    </a:lnTo>
                    <a:lnTo>
                      <a:pt x="2659875" y="1079500"/>
                    </a:lnTo>
                    <a:lnTo>
                      <a:pt x="2649570" y="1066800"/>
                    </a:lnTo>
                    <a:lnTo>
                      <a:pt x="2637546" y="1066800"/>
                    </a:lnTo>
                    <a:lnTo>
                      <a:pt x="2627071" y="1054100"/>
                    </a:lnTo>
                    <a:lnTo>
                      <a:pt x="2618446" y="1041400"/>
                    </a:lnTo>
                    <a:lnTo>
                      <a:pt x="2611971" y="1028700"/>
                    </a:lnTo>
                    <a:lnTo>
                      <a:pt x="2607111" y="1028700"/>
                    </a:lnTo>
                    <a:lnTo>
                      <a:pt x="2602038" y="1016000"/>
                    </a:lnTo>
                    <a:close/>
                  </a:path>
                  <a:path extrusionOk="0" h="2903854" w="5106670">
                    <a:moveTo>
                      <a:pt x="2951592" y="1066800"/>
                    </a:moveTo>
                    <a:lnTo>
                      <a:pt x="2839233" y="1066800"/>
                    </a:lnTo>
                    <a:lnTo>
                      <a:pt x="2832034" y="1079500"/>
                    </a:lnTo>
                    <a:lnTo>
                      <a:pt x="2972981" y="1079500"/>
                    </a:lnTo>
                    <a:lnTo>
                      <a:pt x="2951592" y="1066800"/>
                    </a:lnTo>
                    <a:close/>
                  </a:path>
                  <a:path extrusionOk="0" h="2903854" w="5106670">
                    <a:moveTo>
                      <a:pt x="3151827" y="952500"/>
                    </a:moveTo>
                    <a:lnTo>
                      <a:pt x="2962781" y="952500"/>
                    </a:lnTo>
                    <a:lnTo>
                      <a:pt x="2962864" y="965200"/>
                    </a:lnTo>
                    <a:lnTo>
                      <a:pt x="2960146" y="977907"/>
                    </a:lnTo>
                    <a:lnTo>
                      <a:pt x="2954830" y="977907"/>
                    </a:lnTo>
                    <a:lnTo>
                      <a:pt x="2952348" y="990600"/>
                    </a:lnTo>
                    <a:lnTo>
                      <a:pt x="2954464" y="990600"/>
                    </a:lnTo>
                    <a:lnTo>
                      <a:pt x="2962181" y="1003300"/>
                    </a:lnTo>
                    <a:lnTo>
                      <a:pt x="2976497" y="1016000"/>
                    </a:lnTo>
                    <a:lnTo>
                      <a:pt x="2996422" y="1028700"/>
                    </a:lnTo>
                    <a:lnTo>
                      <a:pt x="3006847" y="1041400"/>
                    </a:lnTo>
                    <a:lnTo>
                      <a:pt x="3008747" y="1054100"/>
                    </a:lnTo>
                    <a:lnTo>
                      <a:pt x="3003097" y="1066800"/>
                    </a:lnTo>
                    <a:lnTo>
                      <a:pt x="2990995" y="1066800"/>
                    </a:lnTo>
                    <a:lnTo>
                      <a:pt x="2972981" y="1079500"/>
                    </a:lnTo>
                    <a:lnTo>
                      <a:pt x="3123961" y="1079500"/>
                    </a:lnTo>
                    <a:lnTo>
                      <a:pt x="3114397" y="1066800"/>
                    </a:lnTo>
                    <a:lnTo>
                      <a:pt x="3104145" y="1041400"/>
                    </a:lnTo>
                    <a:lnTo>
                      <a:pt x="3096718" y="1003300"/>
                    </a:lnTo>
                    <a:lnTo>
                      <a:pt x="3095628" y="990600"/>
                    </a:lnTo>
                    <a:lnTo>
                      <a:pt x="3103046" y="977907"/>
                    </a:lnTo>
                    <a:lnTo>
                      <a:pt x="3117003" y="965200"/>
                    </a:lnTo>
                    <a:lnTo>
                      <a:pt x="3134318" y="965200"/>
                    </a:lnTo>
                    <a:lnTo>
                      <a:pt x="3151827" y="952500"/>
                    </a:lnTo>
                    <a:close/>
                  </a:path>
                  <a:path extrusionOk="0" h="2903854" w="5106670">
                    <a:moveTo>
                      <a:pt x="3176493" y="1054100"/>
                    </a:moveTo>
                    <a:lnTo>
                      <a:pt x="3156494" y="1054100"/>
                    </a:lnTo>
                    <a:lnTo>
                      <a:pt x="3162427" y="1079500"/>
                    </a:lnTo>
                    <a:lnTo>
                      <a:pt x="3163227" y="1079500"/>
                    </a:lnTo>
                    <a:lnTo>
                      <a:pt x="3169893" y="1066800"/>
                    </a:lnTo>
                    <a:lnTo>
                      <a:pt x="3176493" y="1054100"/>
                    </a:lnTo>
                    <a:close/>
                  </a:path>
                  <a:path extrusionOk="0" h="2903854" w="5106670">
                    <a:moveTo>
                      <a:pt x="1413762" y="1054100"/>
                    </a:moveTo>
                    <a:lnTo>
                      <a:pt x="1258806" y="1054100"/>
                    </a:lnTo>
                    <a:lnTo>
                      <a:pt x="1252224" y="1066800"/>
                    </a:lnTo>
                    <a:lnTo>
                      <a:pt x="1405520" y="1066800"/>
                    </a:lnTo>
                    <a:lnTo>
                      <a:pt x="1413762" y="1054100"/>
                    </a:lnTo>
                    <a:close/>
                  </a:path>
                  <a:path extrusionOk="0" h="2903854" w="5106670">
                    <a:moveTo>
                      <a:pt x="2912262" y="1054100"/>
                    </a:moveTo>
                    <a:lnTo>
                      <a:pt x="2886006" y="1054100"/>
                    </a:lnTo>
                    <a:lnTo>
                      <a:pt x="2872766" y="1066800"/>
                    </a:lnTo>
                    <a:lnTo>
                      <a:pt x="2929365" y="1066800"/>
                    </a:lnTo>
                    <a:lnTo>
                      <a:pt x="2912262" y="1054100"/>
                    </a:lnTo>
                    <a:close/>
                  </a:path>
                  <a:path extrusionOk="0" h="2903854" w="5106670">
                    <a:moveTo>
                      <a:pt x="4418269" y="1054100"/>
                    </a:moveTo>
                    <a:lnTo>
                      <a:pt x="4405407" y="1054100"/>
                    </a:lnTo>
                    <a:lnTo>
                      <a:pt x="4412319" y="1066800"/>
                    </a:lnTo>
                    <a:lnTo>
                      <a:pt x="4417556" y="1066800"/>
                    </a:lnTo>
                    <a:lnTo>
                      <a:pt x="4418269" y="1054100"/>
                    </a:lnTo>
                    <a:close/>
                  </a:path>
                  <a:path extrusionOk="0" h="2903854" w="5106670">
                    <a:moveTo>
                      <a:pt x="1232934" y="977907"/>
                    </a:moveTo>
                    <a:lnTo>
                      <a:pt x="1209365" y="977907"/>
                    </a:lnTo>
                    <a:lnTo>
                      <a:pt x="1203599" y="990600"/>
                    </a:lnTo>
                    <a:lnTo>
                      <a:pt x="1199250" y="1003300"/>
                    </a:lnTo>
                    <a:lnTo>
                      <a:pt x="1195208" y="1016000"/>
                    </a:lnTo>
                    <a:lnTo>
                      <a:pt x="1191927" y="1016000"/>
                    </a:lnTo>
                    <a:lnTo>
                      <a:pt x="1189866" y="1028700"/>
                    </a:lnTo>
                    <a:lnTo>
                      <a:pt x="1188225" y="1041400"/>
                    </a:lnTo>
                    <a:lnTo>
                      <a:pt x="1186341" y="1054100"/>
                    </a:lnTo>
                    <a:lnTo>
                      <a:pt x="1256373" y="1054100"/>
                    </a:lnTo>
                    <a:lnTo>
                      <a:pt x="1276288" y="1041400"/>
                    </a:lnTo>
                    <a:lnTo>
                      <a:pt x="1303597" y="1028700"/>
                    </a:lnTo>
                    <a:lnTo>
                      <a:pt x="1252674" y="1028700"/>
                    </a:lnTo>
                    <a:lnTo>
                      <a:pt x="1248398" y="1016000"/>
                    </a:lnTo>
                    <a:lnTo>
                      <a:pt x="1244398" y="1003300"/>
                    </a:lnTo>
                    <a:lnTo>
                      <a:pt x="1234132" y="1003300"/>
                    </a:lnTo>
                    <a:lnTo>
                      <a:pt x="1235998" y="990600"/>
                    </a:lnTo>
                    <a:lnTo>
                      <a:pt x="1232934" y="977907"/>
                    </a:lnTo>
                    <a:close/>
                  </a:path>
                  <a:path extrusionOk="0" h="2903854" w="5106670">
                    <a:moveTo>
                      <a:pt x="1413995" y="1041400"/>
                    </a:moveTo>
                    <a:lnTo>
                      <a:pt x="1284062" y="1041400"/>
                    </a:lnTo>
                    <a:lnTo>
                      <a:pt x="1274864" y="1054100"/>
                    </a:lnTo>
                    <a:lnTo>
                      <a:pt x="1416603" y="1054100"/>
                    </a:lnTo>
                    <a:lnTo>
                      <a:pt x="1413995" y="1041400"/>
                    </a:lnTo>
                    <a:close/>
                  </a:path>
                  <a:path extrusionOk="0" h="2903854" w="5106670">
                    <a:moveTo>
                      <a:pt x="2555239" y="1041400"/>
                    </a:moveTo>
                    <a:lnTo>
                      <a:pt x="2536039" y="1041400"/>
                    </a:lnTo>
                    <a:lnTo>
                      <a:pt x="2540573" y="1054100"/>
                    </a:lnTo>
                    <a:lnTo>
                      <a:pt x="2555239" y="1054100"/>
                    </a:lnTo>
                    <a:lnTo>
                      <a:pt x="2555239" y="1041400"/>
                    </a:lnTo>
                    <a:close/>
                  </a:path>
                  <a:path extrusionOk="0" h="2903854" w="5106670">
                    <a:moveTo>
                      <a:pt x="4456668" y="1028700"/>
                    </a:moveTo>
                    <a:lnTo>
                      <a:pt x="4397044" y="1028700"/>
                    </a:lnTo>
                    <a:lnTo>
                      <a:pt x="4396566" y="1041400"/>
                    </a:lnTo>
                    <a:lnTo>
                      <a:pt x="4399669" y="1054100"/>
                    </a:lnTo>
                    <a:lnTo>
                      <a:pt x="4417269" y="1054100"/>
                    </a:lnTo>
                    <a:lnTo>
                      <a:pt x="4420802" y="1041400"/>
                    </a:lnTo>
                    <a:lnTo>
                      <a:pt x="4449935" y="1041400"/>
                    </a:lnTo>
                    <a:lnTo>
                      <a:pt x="4456668" y="1028700"/>
                    </a:lnTo>
                    <a:close/>
                  </a:path>
                  <a:path extrusionOk="0" h="2903854" w="5106670">
                    <a:moveTo>
                      <a:pt x="4445935" y="1041400"/>
                    </a:moveTo>
                    <a:lnTo>
                      <a:pt x="4420802" y="1041400"/>
                    </a:lnTo>
                    <a:lnTo>
                      <a:pt x="4427669" y="1054100"/>
                    </a:lnTo>
                    <a:lnTo>
                      <a:pt x="4441668" y="1054100"/>
                    </a:lnTo>
                    <a:lnTo>
                      <a:pt x="4445935" y="1041400"/>
                    </a:lnTo>
                    <a:close/>
                  </a:path>
                  <a:path extrusionOk="0" h="2903854" w="5106670">
                    <a:moveTo>
                      <a:pt x="1410803" y="1028700"/>
                    </a:moveTo>
                    <a:lnTo>
                      <a:pt x="1304883" y="1028700"/>
                    </a:lnTo>
                    <a:lnTo>
                      <a:pt x="1294497" y="1041400"/>
                    </a:lnTo>
                    <a:lnTo>
                      <a:pt x="1411252" y="1041400"/>
                    </a:lnTo>
                    <a:lnTo>
                      <a:pt x="1410803" y="1028700"/>
                    </a:lnTo>
                    <a:close/>
                  </a:path>
                  <a:path extrusionOk="0" h="2903854" w="5106670">
                    <a:moveTo>
                      <a:pt x="1265865" y="990600"/>
                    </a:moveTo>
                    <a:lnTo>
                      <a:pt x="1261198" y="1003300"/>
                    </a:lnTo>
                    <a:lnTo>
                      <a:pt x="1259265" y="1016000"/>
                    </a:lnTo>
                    <a:lnTo>
                      <a:pt x="1257126" y="1028700"/>
                    </a:lnTo>
                    <a:lnTo>
                      <a:pt x="1303597" y="1028700"/>
                    </a:lnTo>
                    <a:lnTo>
                      <a:pt x="1313919" y="1016000"/>
                    </a:lnTo>
                    <a:lnTo>
                      <a:pt x="1422661" y="1016000"/>
                    </a:lnTo>
                    <a:lnTo>
                      <a:pt x="1431061" y="1003300"/>
                    </a:lnTo>
                    <a:lnTo>
                      <a:pt x="1274198" y="1003300"/>
                    </a:lnTo>
                    <a:lnTo>
                      <a:pt x="1265865" y="990600"/>
                    </a:lnTo>
                    <a:close/>
                  </a:path>
                  <a:path extrusionOk="0" h="2903854" w="5106670">
                    <a:moveTo>
                      <a:pt x="1417262" y="1016000"/>
                    </a:moveTo>
                    <a:lnTo>
                      <a:pt x="1328455" y="1016000"/>
                    </a:lnTo>
                    <a:lnTo>
                      <a:pt x="1321658" y="1028700"/>
                    </a:lnTo>
                    <a:lnTo>
                      <a:pt x="1412767" y="1028700"/>
                    </a:lnTo>
                    <a:lnTo>
                      <a:pt x="1417262" y="1016000"/>
                    </a:lnTo>
                    <a:close/>
                  </a:path>
                  <a:path extrusionOk="0" h="2903854" w="5106670">
                    <a:moveTo>
                      <a:pt x="1520947" y="990600"/>
                    </a:moveTo>
                    <a:lnTo>
                      <a:pt x="1495093" y="990600"/>
                    </a:lnTo>
                    <a:lnTo>
                      <a:pt x="1487652" y="1003300"/>
                    </a:lnTo>
                    <a:lnTo>
                      <a:pt x="1484660" y="1016000"/>
                    </a:lnTo>
                    <a:lnTo>
                      <a:pt x="1484660" y="1028700"/>
                    </a:lnTo>
                    <a:lnTo>
                      <a:pt x="1487327" y="1016000"/>
                    </a:lnTo>
                    <a:lnTo>
                      <a:pt x="1497660" y="1016000"/>
                    </a:lnTo>
                    <a:lnTo>
                      <a:pt x="1504189" y="1003300"/>
                    </a:lnTo>
                    <a:lnTo>
                      <a:pt x="1512293" y="1003300"/>
                    </a:lnTo>
                    <a:lnTo>
                      <a:pt x="1520947" y="990600"/>
                    </a:lnTo>
                    <a:close/>
                  </a:path>
                  <a:path extrusionOk="0" h="2903854" w="5106670">
                    <a:moveTo>
                      <a:pt x="4403961" y="800100"/>
                    </a:moveTo>
                    <a:lnTo>
                      <a:pt x="2630195" y="800100"/>
                    </a:lnTo>
                    <a:lnTo>
                      <a:pt x="2621029" y="812800"/>
                    </a:lnTo>
                    <a:lnTo>
                      <a:pt x="2509104" y="812800"/>
                    </a:lnTo>
                    <a:lnTo>
                      <a:pt x="2503507" y="825500"/>
                    </a:lnTo>
                    <a:lnTo>
                      <a:pt x="2485240" y="825500"/>
                    </a:lnTo>
                    <a:lnTo>
                      <a:pt x="2485240" y="838200"/>
                    </a:lnTo>
                    <a:lnTo>
                      <a:pt x="2483384" y="850900"/>
                    </a:lnTo>
                    <a:lnTo>
                      <a:pt x="2478290" y="850900"/>
                    </a:lnTo>
                    <a:lnTo>
                      <a:pt x="2470672" y="863600"/>
                    </a:lnTo>
                    <a:lnTo>
                      <a:pt x="2448174" y="863600"/>
                    </a:lnTo>
                    <a:lnTo>
                      <a:pt x="2444774" y="876300"/>
                    </a:lnTo>
                    <a:lnTo>
                      <a:pt x="2435763" y="889000"/>
                    </a:lnTo>
                    <a:lnTo>
                      <a:pt x="2422133" y="901700"/>
                    </a:lnTo>
                    <a:lnTo>
                      <a:pt x="2392642" y="901700"/>
                    </a:lnTo>
                    <a:lnTo>
                      <a:pt x="2390909" y="914400"/>
                    </a:lnTo>
                    <a:lnTo>
                      <a:pt x="2388509" y="927100"/>
                    </a:lnTo>
                    <a:lnTo>
                      <a:pt x="2361437" y="927100"/>
                    </a:lnTo>
                    <a:lnTo>
                      <a:pt x="2372109" y="939800"/>
                    </a:lnTo>
                    <a:lnTo>
                      <a:pt x="2383210" y="939800"/>
                    </a:lnTo>
                    <a:lnTo>
                      <a:pt x="2393067" y="965200"/>
                    </a:lnTo>
                    <a:lnTo>
                      <a:pt x="2400263" y="977907"/>
                    </a:lnTo>
                    <a:lnTo>
                      <a:pt x="2403375" y="1003300"/>
                    </a:lnTo>
                    <a:lnTo>
                      <a:pt x="2401105" y="1016000"/>
                    </a:lnTo>
                    <a:lnTo>
                      <a:pt x="2394309" y="1028700"/>
                    </a:lnTo>
                    <a:lnTo>
                      <a:pt x="2509965" y="1028700"/>
                    </a:lnTo>
                    <a:lnTo>
                      <a:pt x="2516795" y="1016000"/>
                    </a:lnTo>
                    <a:lnTo>
                      <a:pt x="2602038" y="1016000"/>
                    </a:lnTo>
                    <a:lnTo>
                      <a:pt x="2597365" y="1003300"/>
                    </a:lnTo>
                    <a:lnTo>
                      <a:pt x="2593705" y="1003300"/>
                    </a:lnTo>
                    <a:lnTo>
                      <a:pt x="2587972" y="990600"/>
                    </a:lnTo>
                    <a:lnTo>
                      <a:pt x="2588438" y="990600"/>
                    </a:lnTo>
                    <a:lnTo>
                      <a:pt x="2605561" y="977907"/>
                    </a:lnTo>
                    <a:lnTo>
                      <a:pt x="2606505" y="965200"/>
                    </a:lnTo>
                    <a:lnTo>
                      <a:pt x="2864637" y="965200"/>
                    </a:lnTo>
                    <a:lnTo>
                      <a:pt x="2871766" y="952500"/>
                    </a:lnTo>
                    <a:lnTo>
                      <a:pt x="4376151" y="952500"/>
                    </a:lnTo>
                    <a:lnTo>
                      <a:pt x="4396536" y="914400"/>
                    </a:lnTo>
                    <a:lnTo>
                      <a:pt x="4408271" y="876300"/>
                    </a:lnTo>
                    <a:lnTo>
                      <a:pt x="4412469" y="825500"/>
                    </a:lnTo>
                    <a:lnTo>
                      <a:pt x="4410187" y="812800"/>
                    </a:lnTo>
                    <a:lnTo>
                      <a:pt x="4403961" y="800100"/>
                    </a:lnTo>
                    <a:close/>
                  </a:path>
                  <a:path extrusionOk="0" h="2903854" w="5106670">
                    <a:moveTo>
                      <a:pt x="4440535" y="990600"/>
                    </a:moveTo>
                    <a:lnTo>
                      <a:pt x="4417002" y="990600"/>
                    </a:lnTo>
                    <a:lnTo>
                      <a:pt x="4417002" y="1016000"/>
                    </a:lnTo>
                    <a:lnTo>
                      <a:pt x="4408669" y="1016000"/>
                    </a:lnTo>
                    <a:lnTo>
                      <a:pt x="4401085" y="1028700"/>
                    </a:lnTo>
                    <a:lnTo>
                      <a:pt x="4474568" y="1028700"/>
                    </a:lnTo>
                    <a:lnTo>
                      <a:pt x="4477584" y="1016000"/>
                    </a:lnTo>
                    <a:lnTo>
                      <a:pt x="4475401" y="1003300"/>
                    </a:lnTo>
                    <a:lnTo>
                      <a:pt x="4446420" y="1003300"/>
                    </a:lnTo>
                    <a:lnTo>
                      <a:pt x="4440535" y="990600"/>
                    </a:lnTo>
                    <a:close/>
                  </a:path>
                  <a:path extrusionOk="0" h="2903854" w="5106670">
                    <a:moveTo>
                      <a:pt x="4493334" y="1016000"/>
                    </a:moveTo>
                    <a:lnTo>
                      <a:pt x="4482867" y="1016000"/>
                    </a:lnTo>
                    <a:lnTo>
                      <a:pt x="4482001" y="1028700"/>
                    </a:lnTo>
                    <a:lnTo>
                      <a:pt x="4496601" y="1028700"/>
                    </a:lnTo>
                    <a:lnTo>
                      <a:pt x="4493334" y="1016000"/>
                    </a:lnTo>
                    <a:close/>
                  </a:path>
                  <a:path extrusionOk="0" h="2903854" w="5106670">
                    <a:moveTo>
                      <a:pt x="3252480" y="990600"/>
                    </a:moveTo>
                    <a:lnTo>
                      <a:pt x="3140627" y="990600"/>
                    </a:lnTo>
                    <a:lnTo>
                      <a:pt x="3139294" y="1003300"/>
                    </a:lnTo>
                    <a:lnTo>
                      <a:pt x="3139494" y="1003300"/>
                    </a:lnTo>
                    <a:lnTo>
                      <a:pt x="3137080" y="1016000"/>
                    </a:lnTo>
                    <a:lnTo>
                      <a:pt x="3255571" y="1016000"/>
                    </a:lnTo>
                    <a:lnTo>
                      <a:pt x="3252159" y="1003300"/>
                    </a:lnTo>
                    <a:lnTo>
                      <a:pt x="3252480" y="990600"/>
                    </a:lnTo>
                    <a:close/>
                  </a:path>
                  <a:path extrusionOk="0" h="2903854" w="5106670">
                    <a:moveTo>
                      <a:pt x="1460583" y="990600"/>
                    </a:moveTo>
                    <a:lnTo>
                      <a:pt x="1276331" y="990600"/>
                    </a:lnTo>
                    <a:lnTo>
                      <a:pt x="1274198" y="1003300"/>
                    </a:lnTo>
                    <a:lnTo>
                      <a:pt x="1450036" y="1003300"/>
                    </a:lnTo>
                    <a:lnTo>
                      <a:pt x="1460583" y="990600"/>
                    </a:lnTo>
                    <a:close/>
                  </a:path>
                  <a:path extrusionOk="0" h="2903854" w="5106670">
                    <a:moveTo>
                      <a:pt x="4499134" y="990600"/>
                    </a:moveTo>
                    <a:lnTo>
                      <a:pt x="4488667" y="990600"/>
                    </a:lnTo>
                    <a:lnTo>
                      <a:pt x="4487801" y="1003300"/>
                    </a:lnTo>
                    <a:lnTo>
                      <a:pt x="4502400" y="1003300"/>
                    </a:lnTo>
                    <a:lnTo>
                      <a:pt x="4499134" y="990600"/>
                    </a:lnTo>
                    <a:close/>
                  </a:path>
                  <a:path extrusionOk="0" h="2903854" w="5106670">
                    <a:moveTo>
                      <a:pt x="4521271" y="977907"/>
                    </a:moveTo>
                    <a:lnTo>
                      <a:pt x="4509064" y="977907"/>
                    </a:lnTo>
                    <a:lnTo>
                      <a:pt x="4503600" y="990600"/>
                    </a:lnTo>
                    <a:lnTo>
                      <a:pt x="4508667" y="990600"/>
                    </a:lnTo>
                    <a:lnTo>
                      <a:pt x="4512534" y="1003300"/>
                    </a:lnTo>
                    <a:lnTo>
                      <a:pt x="4523400" y="1003300"/>
                    </a:lnTo>
                    <a:lnTo>
                      <a:pt x="4527733" y="990600"/>
                    </a:lnTo>
                    <a:lnTo>
                      <a:pt x="4521271" y="977907"/>
                    </a:lnTo>
                    <a:close/>
                  </a:path>
                  <a:path extrusionOk="0" h="2903854" w="5106670">
                    <a:moveTo>
                      <a:pt x="1484685" y="977907"/>
                    </a:moveTo>
                    <a:lnTo>
                      <a:pt x="1265318" y="977907"/>
                    </a:lnTo>
                    <a:lnTo>
                      <a:pt x="1271894" y="990600"/>
                    </a:lnTo>
                    <a:lnTo>
                      <a:pt x="1471860" y="990600"/>
                    </a:lnTo>
                    <a:lnTo>
                      <a:pt x="1484685" y="977907"/>
                    </a:lnTo>
                    <a:close/>
                  </a:path>
                  <a:path extrusionOk="0" h="2903854" w="5106670">
                    <a:moveTo>
                      <a:pt x="1543105" y="977907"/>
                    </a:moveTo>
                    <a:lnTo>
                      <a:pt x="1517394" y="977907"/>
                    </a:lnTo>
                    <a:lnTo>
                      <a:pt x="1518860" y="990600"/>
                    </a:lnTo>
                    <a:lnTo>
                      <a:pt x="1536543" y="990600"/>
                    </a:lnTo>
                    <a:lnTo>
                      <a:pt x="1543105" y="977907"/>
                    </a:lnTo>
                    <a:close/>
                  </a:path>
                  <a:path extrusionOk="0" h="2903854" w="5106670">
                    <a:moveTo>
                      <a:pt x="2915102" y="977907"/>
                    </a:moveTo>
                    <a:lnTo>
                      <a:pt x="2886167" y="977907"/>
                    </a:lnTo>
                    <a:lnTo>
                      <a:pt x="2888032" y="990600"/>
                    </a:lnTo>
                    <a:lnTo>
                      <a:pt x="2921200" y="990600"/>
                    </a:lnTo>
                    <a:lnTo>
                      <a:pt x="2915102" y="977907"/>
                    </a:lnTo>
                    <a:close/>
                  </a:path>
                  <a:path extrusionOk="0" h="2903854" w="5106670">
                    <a:moveTo>
                      <a:pt x="3159430" y="977907"/>
                    </a:moveTo>
                    <a:lnTo>
                      <a:pt x="3148225" y="977907"/>
                    </a:lnTo>
                    <a:lnTo>
                      <a:pt x="3144427" y="990600"/>
                    </a:lnTo>
                    <a:lnTo>
                      <a:pt x="3165160" y="990600"/>
                    </a:lnTo>
                    <a:lnTo>
                      <a:pt x="3159430" y="977907"/>
                    </a:lnTo>
                    <a:close/>
                  </a:path>
                  <a:path extrusionOk="0" h="2903854" w="5106670">
                    <a:moveTo>
                      <a:pt x="4376151" y="952500"/>
                    </a:moveTo>
                    <a:lnTo>
                      <a:pt x="3165760" y="952500"/>
                    </a:lnTo>
                    <a:lnTo>
                      <a:pt x="3167694" y="965200"/>
                    </a:lnTo>
                    <a:lnTo>
                      <a:pt x="3167692" y="977907"/>
                    </a:lnTo>
                    <a:lnTo>
                      <a:pt x="3165160" y="990600"/>
                    </a:lnTo>
                    <a:lnTo>
                      <a:pt x="3257433" y="990600"/>
                    </a:lnTo>
                    <a:lnTo>
                      <a:pt x="3264894" y="977907"/>
                    </a:lnTo>
                    <a:lnTo>
                      <a:pt x="4361073" y="977907"/>
                    </a:lnTo>
                    <a:lnTo>
                      <a:pt x="4376151" y="952500"/>
                    </a:lnTo>
                    <a:close/>
                  </a:path>
                  <a:path extrusionOk="0" h="2903854" w="5106670">
                    <a:moveTo>
                      <a:pt x="4427005" y="977907"/>
                    </a:moveTo>
                    <a:lnTo>
                      <a:pt x="4422800" y="977907"/>
                    </a:lnTo>
                    <a:lnTo>
                      <a:pt x="4418935" y="990600"/>
                    </a:lnTo>
                    <a:lnTo>
                      <a:pt x="4432668" y="990600"/>
                    </a:lnTo>
                    <a:lnTo>
                      <a:pt x="4427005" y="977907"/>
                    </a:lnTo>
                    <a:close/>
                  </a:path>
                  <a:path extrusionOk="0" h="2903854" w="5106670">
                    <a:moveTo>
                      <a:pt x="1277864" y="965200"/>
                    </a:moveTo>
                    <a:lnTo>
                      <a:pt x="1221832" y="965200"/>
                    </a:lnTo>
                    <a:lnTo>
                      <a:pt x="1231400" y="977907"/>
                    </a:lnTo>
                    <a:lnTo>
                      <a:pt x="1279732" y="977907"/>
                    </a:lnTo>
                    <a:lnTo>
                      <a:pt x="1277864" y="965200"/>
                    </a:lnTo>
                    <a:close/>
                  </a:path>
                  <a:path extrusionOk="0" h="2903854" w="5106670">
                    <a:moveTo>
                      <a:pt x="1515593" y="965200"/>
                    </a:moveTo>
                    <a:lnTo>
                      <a:pt x="1292464" y="965200"/>
                    </a:lnTo>
                    <a:lnTo>
                      <a:pt x="1291597" y="977907"/>
                    </a:lnTo>
                    <a:lnTo>
                      <a:pt x="1517394" y="977907"/>
                    </a:lnTo>
                    <a:lnTo>
                      <a:pt x="1517148" y="975783"/>
                    </a:lnTo>
                    <a:lnTo>
                      <a:pt x="1515593" y="965200"/>
                    </a:lnTo>
                    <a:close/>
                  </a:path>
                  <a:path extrusionOk="0" h="2903854" w="5106670">
                    <a:moveTo>
                      <a:pt x="1552592" y="965200"/>
                    </a:moveTo>
                    <a:lnTo>
                      <a:pt x="1544859" y="965200"/>
                    </a:lnTo>
                    <a:lnTo>
                      <a:pt x="1537373" y="977907"/>
                    </a:lnTo>
                    <a:lnTo>
                      <a:pt x="1550791" y="977907"/>
                    </a:lnTo>
                    <a:lnTo>
                      <a:pt x="1552592" y="965200"/>
                    </a:lnTo>
                    <a:close/>
                  </a:path>
                  <a:path extrusionOk="0" h="2903854" w="5106670">
                    <a:moveTo>
                      <a:pt x="1565659" y="965200"/>
                    </a:moveTo>
                    <a:lnTo>
                      <a:pt x="1559859" y="965200"/>
                    </a:lnTo>
                    <a:lnTo>
                      <a:pt x="1563061" y="977907"/>
                    </a:lnTo>
                    <a:lnTo>
                      <a:pt x="1565659" y="965200"/>
                    </a:lnTo>
                    <a:close/>
                  </a:path>
                  <a:path extrusionOk="0" h="2903854" w="5106670">
                    <a:moveTo>
                      <a:pt x="2910365" y="965200"/>
                    </a:moveTo>
                    <a:lnTo>
                      <a:pt x="2895166" y="965200"/>
                    </a:lnTo>
                    <a:lnTo>
                      <a:pt x="2890696" y="977907"/>
                    </a:lnTo>
                    <a:lnTo>
                      <a:pt x="2906563" y="977907"/>
                    </a:lnTo>
                    <a:lnTo>
                      <a:pt x="2910365" y="965200"/>
                    </a:lnTo>
                    <a:close/>
                  </a:path>
                  <a:path extrusionOk="0" h="2903854" w="5106670">
                    <a:moveTo>
                      <a:pt x="4542866" y="965200"/>
                    </a:moveTo>
                    <a:lnTo>
                      <a:pt x="4528267" y="965200"/>
                    </a:lnTo>
                    <a:lnTo>
                      <a:pt x="4530134" y="977907"/>
                    </a:lnTo>
                    <a:lnTo>
                      <a:pt x="4541999" y="977907"/>
                    </a:lnTo>
                    <a:lnTo>
                      <a:pt x="4542866" y="965200"/>
                    </a:lnTo>
                    <a:close/>
                  </a:path>
                  <a:path extrusionOk="0" h="2903854" w="5106670">
                    <a:moveTo>
                      <a:pt x="1316797" y="939800"/>
                    </a:moveTo>
                    <a:lnTo>
                      <a:pt x="1204913" y="939800"/>
                    </a:lnTo>
                    <a:lnTo>
                      <a:pt x="1209532" y="952500"/>
                    </a:lnTo>
                    <a:lnTo>
                      <a:pt x="1215120" y="965200"/>
                    </a:lnTo>
                    <a:lnTo>
                      <a:pt x="1497369" y="965200"/>
                    </a:lnTo>
                    <a:lnTo>
                      <a:pt x="1489393" y="952500"/>
                    </a:lnTo>
                    <a:lnTo>
                      <a:pt x="1321797" y="952500"/>
                    </a:lnTo>
                    <a:lnTo>
                      <a:pt x="1316797" y="939800"/>
                    </a:lnTo>
                    <a:close/>
                  </a:path>
                  <a:path extrusionOk="0" h="2903854" w="5106670">
                    <a:moveTo>
                      <a:pt x="1618258" y="952500"/>
                    </a:moveTo>
                    <a:lnTo>
                      <a:pt x="1611258" y="952500"/>
                    </a:lnTo>
                    <a:lnTo>
                      <a:pt x="1615191" y="965200"/>
                    </a:lnTo>
                    <a:lnTo>
                      <a:pt x="1618258" y="952500"/>
                    </a:lnTo>
                    <a:close/>
                  </a:path>
                  <a:path extrusionOk="0" h="2903854" w="5106670">
                    <a:moveTo>
                      <a:pt x="1654312" y="914400"/>
                    </a:moveTo>
                    <a:lnTo>
                      <a:pt x="1576450" y="914400"/>
                    </a:lnTo>
                    <a:lnTo>
                      <a:pt x="1575680" y="927100"/>
                    </a:lnTo>
                    <a:lnTo>
                      <a:pt x="1635724" y="927100"/>
                    </a:lnTo>
                    <a:lnTo>
                      <a:pt x="1630257" y="939800"/>
                    </a:lnTo>
                    <a:lnTo>
                      <a:pt x="1629991" y="952500"/>
                    </a:lnTo>
                    <a:lnTo>
                      <a:pt x="1632124" y="952500"/>
                    </a:lnTo>
                    <a:lnTo>
                      <a:pt x="1635657" y="965200"/>
                    </a:lnTo>
                    <a:lnTo>
                      <a:pt x="1636324" y="965200"/>
                    </a:lnTo>
                    <a:lnTo>
                      <a:pt x="1643524" y="952500"/>
                    </a:lnTo>
                    <a:lnTo>
                      <a:pt x="1648457" y="939800"/>
                    </a:lnTo>
                    <a:lnTo>
                      <a:pt x="1652457" y="939800"/>
                    </a:lnTo>
                    <a:lnTo>
                      <a:pt x="1654723" y="927100"/>
                    </a:lnTo>
                    <a:lnTo>
                      <a:pt x="1654312" y="914400"/>
                    </a:lnTo>
                    <a:close/>
                  </a:path>
                  <a:path extrusionOk="0" h="2903854" w="5106670">
                    <a:moveTo>
                      <a:pt x="2936081" y="952500"/>
                    </a:moveTo>
                    <a:lnTo>
                      <a:pt x="2878045" y="952500"/>
                    </a:lnTo>
                    <a:lnTo>
                      <a:pt x="2884699" y="965200"/>
                    </a:lnTo>
                    <a:lnTo>
                      <a:pt x="2920792" y="965200"/>
                    </a:lnTo>
                    <a:lnTo>
                      <a:pt x="2936081" y="952500"/>
                    </a:lnTo>
                    <a:close/>
                  </a:path>
                  <a:path extrusionOk="0" h="2903854" w="5106670">
                    <a:moveTo>
                      <a:pt x="4446068" y="787400"/>
                    </a:moveTo>
                    <a:lnTo>
                      <a:pt x="4437354" y="787400"/>
                    </a:lnTo>
                    <a:lnTo>
                      <a:pt x="4436352" y="800100"/>
                    </a:lnTo>
                    <a:lnTo>
                      <a:pt x="4434075" y="800100"/>
                    </a:lnTo>
                    <a:lnTo>
                      <a:pt x="4430735" y="812800"/>
                    </a:lnTo>
                    <a:lnTo>
                      <a:pt x="4426332" y="825500"/>
                    </a:lnTo>
                    <a:lnTo>
                      <a:pt x="4424660" y="838200"/>
                    </a:lnTo>
                    <a:lnTo>
                      <a:pt x="4434102" y="876300"/>
                    </a:lnTo>
                    <a:lnTo>
                      <a:pt x="4435268" y="914400"/>
                    </a:lnTo>
                    <a:lnTo>
                      <a:pt x="4434937" y="939800"/>
                    </a:lnTo>
                    <a:lnTo>
                      <a:pt x="4435868" y="952500"/>
                    </a:lnTo>
                    <a:lnTo>
                      <a:pt x="4438400" y="965200"/>
                    </a:lnTo>
                    <a:lnTo>
                      <a:pt x="4451735" y="965200"/>
                    </a:lnTo>
                    <a:lnTo>
                      <a:pt x="4451735" y="952500"/>
                    </a:lnTo>
                    <a:lnTo>
                      <a:pt x="4449068" y="952500"/>
                    </a:lnTo>
                    <a:lnTo>
                      <a:pt x="4445935" y="939800"/>
                    </a:lnTo>
                    <a:lnTo>
                      <a:pt x="4442060" y="939800"/>
                    </a:lnTo>
                    <a:lnTo>
                      <a:pt x="4440285" y="927100"/>
                    </a:lnTo>
                    <a:lnTo>
                      <a:pt x="4440835" y="914400"/>
                    </a:lnTo>
                    <a:lnTo>
                      <a:pt x="4443935" y="901700"/>
                    </a:lnTo>
                    <a:lnTo>
                      <a:pt x="4458601" y="901700"/>
                    </a:lnTo>
                    <a:lnTo>
                      <a:pt x="4451689" y="876300"/>
                    </a:lnTo>
                    <a:lnTo>
                      <a:pt x="4446002" y="850900"/>
                    </a:lnTo>
                    <a:lnTo>
                      <a:pt x="4442814" y="825500"/>
                    </a:lnTo>
                    <a:lnTo>
                      <a:pt x="4443402" y="800100"/>
                    </a:lnTo>
                    <a:lnTo>
                      <a:pt x="4446068" y="787400"/>
                    </a:lnTo>
                    <a:close/>
                  </a:path>
                  <a:path extrusionOk="0" h="2903854" w="5106670">
                    <a:moveTo>
                      <a:pt x="1138416" y="939799"/>
                    </a:moveTo>
                    <a:lnTo>
                      <a:pt x="685051" y="939799"/>
                    </a:lnTo>
                    <a:lnTo>
                      <a:pt x="681359" y="952499"/>
                    </a:lnTo>
                    <a:lnTo>
                      <a:pt x="1131801" y="952499"/>
                    </a:lnTo>
                    <a:lnTo>
                      <a:pt x="1138416" y="939799"/>
                    </a:lnTo>
                    <a:close/>
                  </a:path>
                  <a:path extrusionOk="0" h="2903854" w="5106670">
                    <a:moveTo>
                      <a:pt x="1441003" y="914400"/>
                    </a:moveTo>
                    <a:lnTo>
                      <a:pt x="1174333" y="914400"/>
                    </a:lnTo>
                    <a:lnTo>
                      <a:pt x="1177400" y="927100"/>
                    </a:lnTo>
                    <a:lnTo>
                      <a:pt x="1192198" y="927100"/>
                    </a:lnTo>
                    <a:lnTo>
                      <a:pt x="1198874" y="939800"/>
                    </a:lnTo>
                    <a:lnTo>
                      <a:pt x="1340930" y="939800"/>
                    </a:lnTo>
                    <a:lnTo>
                      <a:pt x="1336596" y="952500"/>
                    </a:lnTo>
                    <a:lnTo>
                      <a:pt x="1424399" y="952500"/>
                    </a:lnTo>
                    <a:lnTo>
                      <a:pt x="1420661" y="939800"/>
                    </a:lnTo>
                    <a:lnTo>
                      <a:pt x="1423904" y="927100"/>
                    </a:lnTo>
                    <a:lnTo>
                      <a:pt x="1441003" y="914400"/>
                    </a:lnTo>
                    <a:close/>
                  </a:path>
                  <a:path extrusionOk="0" h="2903854" w="5106670">
                    <a:moveTo>
                      <a:pt x="1480303" y="939800"/>
                    </a:moveTo>
                    <a:lnTo>
                      <a:pt x="1429261" y="939800"/>
                    </a:lnTo>
                    <a:lnTo>
                      <a:pt x="1424399" y="952500"/>
                    </a:lnTo>
                    <a:lnTo>
                      <a:pt x="1489393" y="952500"/>
                    </a:lnTo>
                    <a:lnTo>
                      <a:pt x="1480303" y="939800"/>
                    </a:lnTo>
                    <a:close/>
                  </a:path>
                  <a:path extrusionOk="0" h="2903854" w="5106670">
                    <a:moveTo>
                      <a:pt x="1618791" y="939800"/>
                    </a:moveTo>
                    <a:lnTo>
                      <a:pt x="1611324" y="939800"/>
                    </a:lnTo>
                    <a:lnTo>
                      <a:pt x="1608324" y="952500"/>
                    </a:lnTo>
                    <a:lnTo>
                      <a:pt x="1622057" y="952500"/>
                    </a:lnTo>
                    <a:lnTo>
                      <a:pt x="1618791" y="939800"/>
                    </a:lnTo>
                    <a:close/>
                  </a:path>
                  <a:path extrusionOk="0" h="2903854" w="5106670">
                    <a:moveTo>
                      <a:pt x="1668323" y="939800"/>
                    </a:moveTo>
                    <a:lnTo>
                      <a:pt x="1652590" y="939800"/>
                    </a:lnTo>
                    <a:lnTo>
                      <a:pt x="1655057" y="952500"/>
                    </a:lnTo>
                    <a:lnTo>
                      <a:pt x="1667457" y="952500"/>
                    </a:lnTo>
                    <a:lnTo>
                      <a:pt x="1668323" y="939800"/>
                    </a:lnTo>
                    <a:close/>
                  </a:path>
                  <a:path extrusionOk="0" h="2903854" w="5106670">
                    <a:moveTo>
                      <a:pt x="4577466" y="939800"/>
                    </a:moveTo>
                    <a:lnTo>
                      <a:pt x="4562933" y="939800"/>
                    </a:lnTo>
                    <a:lnTo>
                      <a:pt x="4564799" y="952500"/>
                    </a:lnTo>
                    <a:lnTo>
                      <a:pt x="4576666" y="952500"/>
                    </a:lnTo>
                    <a:lnTo>
                      <a:pt x="4577466" y="939800"/>
                    </a:lnTo>
                    <a:close/>
                  </a:path>
                  <a:path extrusionOk="0" h="2903854" w="5106670">
                    <a:moveTo>
                      <a:pt x="1270119" y="863600"/>
                    </a:moveTo>
                    <a:lnTo>
                      <a:pt x="623277" y="863599"/>
                    </a:lnTo>
                    <a:lnTo>
                      <a:pt x="639296" y="876299"/>
                    </a:lnTo>
                    <a:lnTo>
                      <a:pt x="660362" y="901699"/>
                    </a:lnTo>
                    <a:lnTo>
                      <a:pt x="678702" y="914399"/>
                    </a:lnTo>
                    <a:lnTo>
                      <a:pt x="686543" y="939799"/>
                    </a:lnTo>
                    <a:lnTo>
                      <a:pt x="1152697" y="939800"/>
                    </a:lnTo>
                    <a:lnTo>
                      <a:pt x="1158600" y="927100"/>
                    </a:lnTo>
                    <a:lnTo>
                      <a:pt x="1165067" y="927100"/>
                    </a:lnTo>
                    <a:lnTo>
                      <a:pt x="1169066" y="914400"/>
                    </a:lnTo>
                    <a:lnTo>
                      <a:pt x="1441003" y="914400"/>
                    </a:lnTo>
                    <a:lnTo>
                      <a:pt x="1452558" y="901700"/>
                    </a:lnTo>
                    <a:lnTo>
                      <a:pt x="1155000" y="901700"/>
                    </a:lnTo>
                    <a:lnTo>
                      <a:pt x="1155000" y="889000"/>
                    </a:lnTo>
                    <a:lnTo>
                      <a:pt x="1494662" y="889000"/>
                    </a:lnTo>
                    <a:lnTo>
                      <a:pt x="1506543" y="876300"/>
                    </a:lnTo>
                    <a:lnTo>
                      <a:pt x="1278498" y="876300"/>
                    </a:lnTo>
                    <a:lnTo>
                      <a:pt x="1270119" y="863600"/>
                    </a:lnTo>
                    <a:close/>
                  </a:path>
                  <a:path extrusionOk="0" h="2903854" w="5106670">
                    <a:moveTo>
                      <a:pt x="1501993" y="914400"/>
                    </a:moveTo>
                    <a:lnTo>
                      <a:pt x="1480127" y="914400"/>
                    </a:lnTo>
                    <a:lnTo>
                      <a:pt x="1460875" y="927100"/>
                    </a:lnTo>
                    <a:lnTo>
                      <a:pt x="1443261" y="939800"/>
                    </a:lnTo>
                    <a:lnTo>
                      <a:pt x="1477569" y="939800"/>
                    </a:lnTo>
                    <a:lnTo>
                      <a:pt x="1481247" y="927100"/>
                    </a:lnTo>
                    <a:lnTo>
                      <a:pt x="1501993" y="927100"/>
                    </a:lnTo>
                    <a:lnTo>
                      <a:pt x="1501993" y="914400"/>
                    </a:lnTo>
                    <a:close/>
                  </a:path>
                  <a:path extrusionOk="0" h="2903854" w="5106670">
                    <a:moveTo>
                      <a:pt x="1626724" y="927100"/>
                    </a:moveTo>
                    <a:lnTo>
                      <a:pt x="1579192" y="927100"/>
                    </a:lnTo>
                    <a:lnTo>
                      <a:pt x="1585831" y="939800"/>
                    </a:lnTo>
                    <a:lnTo>
                      <a:pt x="1608235" y="939800"/>
                    </a:lnTo>
                    <a:lnTo>
                      <a:pt x="1626724" y="927100"/>
                    </a:lnTo>
                    <a:close/>
                  </a:path>
                  <a:path extrusionOk="0" h="2903854" w="5106670">
                    <a:moveTo>
                      <a:pt x="2373043" y="914400"/>
                    </a:moveTo>
                    <a:lnTo>
                      <a:pt x="2362041" y="914400"/>
                    </a:lnTo>
                    <a:lnTo>
                      <a:pt x="2358126" y="927100"/>
                    </a:lnTo>
                    <a:lnTo>
                      <a:pt x="2384909" y="927100"/>
                    </a:lnTo>
                    <a:lnTo>
                      <a:pt x="2373043" y="914400"/>
                    </a:lnTo>
                    <a:close/>
                  </a:path>
                  <a:path extrusionOk="0" h="2903854" w="5106670">
                    <a:moveTo>
                      <a:pt x="4594799" y="914400"/>
                    </a:moveTo>
                    <a:lnTo>
                      <a:pt x="4581066" y="914400"/>
                    </a:lnTo>
                    <a:lnTo>
                      <a:pt x="4580266" y="927100"/>
                    </a:lnTo>
                    <a:lnTo>
                      <a:pt x="4593999" y="927100"/>
                    </a:lnTo>
                    <a:lnTo>
                      <a:pt x="4594799" y="914400"/>
                    </a:lnTo>
                    <a:close/>
                  </a:path>
                  <a:path extrusionOk="0" h="2903854" w="5106670">
                    <a:moveTo>
                      <a:pt x="653219" y="901699"/>
                    </a:moveTo>
                    <a:lnTo>
                      <a:pt x="643630" y="901699"/>
                    </a:lnTo>
                    <a:lnTo>
                      <a:pt x="649143" y="914399"/>
                    </a:lnTo>
                    <a:lnTo>
                      <a:pt x="652337" y="914399"/>
                    </a:lnTo>
                    <a:lnTo>
                      <a:pt x="653219" y="901699"/>
                    </a:lnTo>
                    <a:close/>
                  </a:path>
                  <a:path extrusionOk="0" h="2903854" w="5106670">
                    <a:moveTo>
                      <a:pt x="1544648" y="901700"/>
                    </a:moveTo>
                    <a:lnTo>
                      <a:pt x="1505926" y="901700"/>
                    </a:lnTo>
                    <a:lnTo>
                      <a:pt x="1516060" y="914400"/>
                    </a:lnTo>
                    <a:lnTo>
                      <a:pt x="1545192" y="914400"/>
                    </a:lnTo>
                    <a:lnTo>
                      <a:pt x="1544648" y="901700"/>
                    </a:lnTo>
                    <a:close/>
                  </a:path>
                  <a:path extrusionOk="0" h="2903854" w="5106670">
                    <a:moveTo>
                      <a:pt x="1619458" y="889000"/>
                    </a:moveTo>
                    <a:lnTo>
                      <a:pt x="1603877" y="889000"/>
                    </a:lnTo>
                    <a:lnTo>
                      <a:pt x="1595058" y="901700"/>
                    </a:lnTo>
                    <a:lnTo>
                      <a:pt x="1582557" y="914400"/>
                    </a:lnTo>
                    <a:lnTo>
                      <a:pt x="1647082" y="914400"/>
                    </a:lnTo>
                    <a:lnTo>
                      <a:pt x="1635589" y="901700"/>
                    </a:lnTo>
                    <a:lnTo>
                      <a:pt x="1613738" y="901700"/>
                    </a:lnTo>
                    <a:lnTo>
                      <a:pt x="1619458" y="889000"/>
                    </a:lnTo>
                    <a:close/>
                  </a:path>
                  <a:path extrusionOk="0" h="2903854" w="5106670">
                    <a:moveTo>
                      <a:pt x="4463085" y="901700"/>
                    </a:moveTo>
                    <a:lnTo>
                      <a:pt x="4455468" y="901700"/>
                    </a:lnTo>
                    <a:lnTo>
                      <a:pt x="4460589" y="914400"/>
                    </a:lnTo>
                    <a:lnTo>
                      <a:pt x="4463085" y="901700"/>
                    </a:lnTo>
                    <a:close/>
                  </a:path>
                  <a:path extrusionOk="0" h="2903854" w="5106670">
                    <a:moveTo>
                      <a:pt x="4611332" y="901700"/>
                    </a:moveTo>
                    <a:lnTo>
                      <a:pt x="4597599" y="901700"/>
                    </a:lnTo>
                    <a:lnTo>
                      <a:pt x="4601332" y="914400"/>
                    </a:lnTo>
                    <a:lnTo>
                      <a:pt x="4608332" y="914400"/>
                    </a:lnTo>
                    <a:lnTo>
                      <a:pt x="4611332" y="901700"/>
                    </a:lnTo>
                    <a:close/>
                  </a:path>
                  <a:path extrusionOk="0" h="2903854" w="5106670">
                    <a:moveTo>
                      <a:pt x="638823" y="896452"/>
                    </a:moveTo>
                    <a:lnTo>
                      <a:pt x="640230" y="901699"/>
                    </a:lnTo>
                    <a:lnTo>
                      <a:pt x="644332" y="901699"/>
                    </a:lnTo>
                    <a:lnTo>
                      <a:pt x="638823" y="896452"/>
                    </a:lnTo>
                    <a:close/>
                  </a:path>
                  <a:path extrusionOk="0" h="2903854" w="5106670">
                    <a:moveTo>
                      <a:pt x="1464114" y="889000"/>
                    </a:moveTo>
                    <a:lnTo>
                      <a:pt x="1166533" y="889000"/>
                    </a:lnTo>
                    <a:lnTo>
                      <a:pt x="1166533" y="901700"/>
                    </a:lnTo>
                    <a:lnTo>
                      <a:pt x="1452558" y="901700"/>
                    </a:lnTo>
                    <a:lnTo>
                      <a:pt x="1464114" y="889000"/>
                    </a:lnTo>
                    <a:close/>
                  </a:path>
                  <a:path extrusionOk="0" h="2903854" w="5106670">
                    <a:moveTo>
                      <a:pt x="1519326" y="889000"/>
                    </a:moveTo>
                    <a:lnTo>
                      <a:pt x="1517593" y="889000"/>
                    </a:lnTo>
                    <a:lnTo>
                      <a:pt x="1516126" y="901700"/>
                    </a:lnTo>
                    <a:lnTo>
                      <a:pt x="1529133" y="901700"/>
                    </a:lnTo>
                    <a:lnTo>
                      <a:pt x="1519326" y="889000"/>
                    </a:lnTo>
                    <a:close/>
                  </a:path>
                  <a:path extrusionOk="0" h="2903854" w="5106670">
                    <a:moveTo>
                      <a:pt x="636824" y="888999"/>
                    </a:moveTo>
                    <a:lnTo>
                      <a:pt x="630998" y="888999"/>
                    </a:lnTo>
                    <a:lnTo>
                      <a:pt x="638823" y="896452"/>
                    </a:lnTo>
                    <a:lnTo>
                      <a:pt x="636824" y="888999"/>
                    </a:lnTo>
                    <a:close/>
                  </a:path>
                  <a:path extrusionOk="0" h="2903854" w="5106670">
                    <a:moveTo>
                      <a:pt x="618537" y="876299"/>
                    </a:moveTo>
                    <a:lnTo>
                      <a:pt x="607778" y="876299"/>
                    </a:lnTo>
                    <a:lnTo>
                      <a:pt x="610564" y="888999"/>
                    </a:lnTo>
                    <a:lnTo>
                      <a:pt x="630998" y="888999"/>
                    </a:lnTo>
                    <a:lnTo>
                      <a:pt x="618537" y="876299"/>
                    </a:lnTo>
                    <a:close/>
                  </a:path>
                  <a:path extrusionOk="0" h="2903854" w="5106670">
                    <a:moveTo>
                      <a:pt x="1629057" y="876300"/>
                    </a:moveTo>
                    <a:lnTo>
                      <a:pt x="1618589" y="876300"/>
                    </a:lnTo>
                    <a:lnTo>
                      <a:pt x="1611858" y="889000"/>
                    </a:lnTo>
                    <a:lnTo>
                      <a:pt x="1629057" y="889000"/>
                    </a:lnTo>
                    <a:lnTo>
                      <a:pt x="1629057" y="876300"/>
                    </a:lnTo>
                    <a:close/>
                  </a:path>
                  <a:path extrusionOk="0" h="2903854" w="5106670">
                    <a:moveTo>
                      <a:pt x="4621198" y="863600"/>
                    </a:moveTo>
                    <a:lnTo>
                      <a:pt x="4610198" y="863600"/>
                    </a:lnTo>
                    <a:lnTo>
                      <a:pt x="4606532" y="876300"/>
                    </a:lnTo>
                    <a:lnTo>
                      <a:pt x="4611065" y="876300"/>
                    </a:lnTo>
                    <a:lnTo>
                      <a:pt x="4613865" y="889000"/>
                    </a:lnTo>
                    <a:lnTo>
                      <a:pt x="4616665" y="889000"/>
                    </a:lnTo>
                    <a:lnTo>
                      <a:pt x="4625731" y="876300"/>
                    </a:lnTo>
                    <a:lnTo>
                      <a:pt x="4621198" y="863600"/>
                    </a:lnTo>
                    <a:close/>
                  </a:path>
                  <a:path extrusionOk="0" h="2903854" w="5106670">
                    <a:moveTo>
                      <a:pt x="1587283" y="863600"/>
                    </a:moveTo>
                    <a:lnTo>
                      <a:pt x="1295694" y="863600"/>
                    </a:lnTo>
                    <a:lnTo>
                      <a:pt x="1290931" y="876300"/>
                    </a:lnTo>
                    <a:lnTo>
                      <a:pt x="1579530" y="876300"/>
                    </a:lnTo>
                    <a:lnTo>
                      <a:pt x="1587283" y="863600"/>
                    </a:lnTo>
                    <a:close/>
                  </a:path>
                  <a:path extrusionOk="0" h="2903854" w="5106670">
                    <a:moveTo>
                      <a:pt x="2383962" y="863600"/>
                    </a:moveTo>
                    <a:lnTo>
                      <a:pt x="2358576" y="863600"/>
                    </a:lnTo>
                    <a:lnTo>
                      <a:pt x="2345104" y="876300"/>
                    </a:lnTo>
                    <a:lnTo>
                      <a:pt x="2377317" y="876300"/>
                    </a:lnTo>
                    <a:lnTo>
                      <a:pt x="2383962" y="863600"/>
                    </a:lnTo>
                    <a:close/>
                  </a:path>
                  <a:path extrusionOk="0" h="2903854" w="5106670">
                    <a:moveTo>
                      <a:pt x="541366" y="825499"/>
                    </a:moveTo>
                    <a:lnTo>
                      <a:pt x="537606" y="825499"/>
                    </a:lnTo>
                    <a:lnTo>
                      <a:pt x="539512" y="838199"/>
                    </a:lnTo>
                    <a:lnTo>
                      <a:pt x="547265" y="863599"/>
                    </a:lnTo>
                    <a:lnTo>
                      <a:pt x="553192" y="863599"/>
                    </a:lnTo>
                    <a:lnTo>
                      <a:pt x="551105" y="850899"/>
                    </a:lnTo>
                    <a:lnTo>
                      <a:pt x="544772" y="838199"/>
                    </a:lnTo>
                    <a:lnTo>
                      <a:pt x="541366" y="825499"/>
                    </a:lnTo>
                    <a:close/>
                  </a:path>
                  <a:path extrusionOk="0" h="2903854" w="5106670">
                    <a:moveTo>
                      <a:pt x="1157733" y="749299"/>
                    </a:moveTo>
                    <a:lnTo>
                      <a:pt x="567091" y="749299"/>
                    </a:lnTo>
                    <a:lnTo>
                      <a:pt x="574466" y="761999"/>
                    </a:lnTo>
                    <a:lnTo>
                      <a:pt x="578007" y="787399"/>
                    </a:lnTo>
                    <a:lnTo>
                      <a:pt x="575565" y="800099"/>
                    </a:lnTo>
                    <a:lnTo>
                      <a:pt x="572692" y="800099"/>
                    </a:lnTo>
                    <a:lnTo>
                      <a:pt x="576698" y="812799"/>
                    </a:lnTo>
                    <a:lnTo>
                      <a:pt x="594519" y="812799"/>
                    </a:lnTo>
                    <a:lnTo>
                      <a:pt x="597839" y="825499"/>
                    </a:lnTo>
                    <a:lnTo>
                      <a:pt x="596393" y="825499"/>
                    </a:lnTo>
                    <a:lnTo>
                      <a:pt x="590565" y="838199"/>
                    </a:lnTo>
                    <a:lnTo>
                      <a:pt x="607248" y="838199"/>
                    </a:lnTo>
                    <a:lnTo>
                      <a:pt x="613284" y="850899"/>
                    </a:lnTo>
                    <a:lnTo>
                      <a:pt x="611711" y="850899"/>
                    </a:lnTo>
                    <a:lnTo>
                      <a:pt x="608512" y="863599"/>
                    </a:lnTo>
                    <a:lnTo>
                      <a:pt x="1257865" y="863600"/>
                    </a:lnTo>
                    <a:lnTo>
                      <a:pt x="1245567" y="850900"/>
                    </a:lnTo>
                    <a:lnTo>
                      <a:pt x="1239032" y="838200"/>
                    </a:lnTo>
                    <a:lnTo>
                      <a:pt x="1236846" y="825500"/>
                    </a:lnTo>
                    <a:lnTo>
                      <a:pt x="1237598" y="812800"/>
                    </a:lnTo>
                    <a:lnTo>
                      <a:pt x="1240132" y="787400"/>
                    </a:lnTo>
                    <a:lnTo>
                      <a:pt x="1214466" y="787400"/>
                    </a:lnTo>
                    <a:lnTo>
                      <a:pt x="1201373" y="774700"/>
                    </a:lnTo>
                    <a:lnTo>
                      <a:pt x="1187424" y="774700"/>
                    </a:lnTo>
                    <a:lnTo>
                      <a:pt x="1172813" y="762000"/>
                    </a:lnTo>
                    <a:lnTo>
                      <a:pt x="1157733" y="749299"/>
                    </a:lnTo>
                    <a:close/>
                  </a:path>
                  <a:path extrusionOk="0" h="2903854" w="5106670">
                    <a:moveTo>
                      <a:pt x="1512303" y="698500"/>
                    </a:moveTo>
                    <a:lnTo>
                      <a:pt x="1447061" y="698500"/>
                    </a:lnTo>
                    <a:lnTo>
                      <a:pt x="1444328" y="711200"/>
                    </a:lnTo>
                    <a:lnTo>
                      <a:pt x="1311197" y="711200"/>
                    </a:lnTo>
                    <a:lnTo>
                      <a:pt x="1319272" y="736600"/>
                    </a:lnTo>
                    <a:lnTo>
                      <a:pt x="1322197" y="749300"/>
                    </a:lnTo>
                    <a:lnTo>
                      <a:pt x="1319972" y="762000"/>
                    </a:lnTo>
                    <a:lnTo>
                      <a:pt x="1308219" y="787400"/>
                    </a:lnTo>
                    <a:lnTo>
                      <a:pt x="1304922" y="800100"/>
                    </a:lnTo>
                    <a:lnTo>
                      <a:pt x="1302763" y="812800"/>
                    </a:lnTo>
                    <a:lnTo>
                      <a:pt x="1301797" y="825500"/>
                    </a:lnTo>
                    <a:lnTo>
                      <a:pt x="1300896" y="850900"/>
                    </a:lnTo>
                    <a:lnTo>
                      <a:pt x="1298939" y="863600"/>
                    </a:lnTo>
                    <a:lnTo>
                      <a:pt x="1612294" y="863600"/>
                    </a:lnTo>
                    <a:lnTo>
                      <a:pt x="1617549" y="850900"/>
                    </a:lnTo>
                    <a:lnTo>
                      <a:pt x="1619992" y="850900"/>
                    </a:lnTo>
                    <a:lnTo>
                      <a:pt x="1620591" y="838200"/>
                    </a:lnTo>
                    <a:lnTo>
                      <a:pt x="1619049" y="825500"/>
                    </a:lnTo>
                    <a:lnTo>
                      <a:pt x="1564835" y="825500"/>
                    </a:lnTo>
                    <a:lnTo>
                      <a:pt x="1561859" y="812800"/>
                    </a:lnTo>
                    <a:lnTo>
                      <a:pt x="1562263" y="812800"/>
                    </a:lnTo>
                    <a:lnTo>
                      <a:pt x="1568942" y="800100"/>
                    </a:lnTo>
                    <a:lnTo>
                      <a:pt x="1599725" y="800100"/>
                    </a:lnTo>
                    <a:lnTo>
                      <a:pt x="1600725" y="787400"/>
                    </a:lnTo>
                    <a:lnTo>
                      <a:pt x="1584050" y="787400"/>
                    </a:lnTo>
                    <a:lnTo>
                      <a:pt x="1577407" y="774700"/>
                    </a:lnTo>
                    <a:lnTo>
                      <a:pt x="1551192" y="774700"/>
                    </a:lnTo>
                    <a:lnTo>
                      <a:pt x="1545592" y="762000"/>
                    </a:lnTo>
                    <a:lnTo>
                      <a:pt x="1540326" y="749300"/>
                    </a:lnTo>
                    <a:lnTo>
                      <a:pt x="1535059" y="749300"/>
                    </a:lnTo>
                    <a:lnTo>
                      <a:pt x="1532526" y="736600"/>
                    </a:lnTo>
                    <a:lnTo>
                      <a:pt x="1532926" y="736600"/>
                    </a:lnTo>
                    <a:lnTo>
                      <a:pt x="1525859" y="723900"/>
                    </a:lnTo>
                    <a:lnTo>
                      <a:pt x="1520682" y="723900"/>
                    </a:lnTo>
                    <a:lnTo>
                      <a:pt x="1515993" y="711200"/>
                    </a:lnTo>
                    <a:lnTo>
                      <a:pt x="1512303" y="698500"/>
                    </a:lnTo>
                    <a:close/>
                  </a:path>
                  <a:path extrusionOk="0" h="2903854" w="5106670">
                    <a:moveTo>
                      <a:pt x="2438708" y="838200"/>
                    </a:moveTo>
                    <a:lnTo>
                      <a:pt x="2356910" y="838200"/>
                    </a:lnTo>
                    <a:lnTo>
                      <a:pt x="2368214" y="850900"/>
                    </a:lnTo>
                    <a:lnTo>
                      <a:pt x="2372343" y="850900"/>
                    </a:lnTo>
                    <a:lnTo>
                      <a:pt x="2369172" y="863600"/>
                    </a:lnTo>
                    <a:lnTo>
                      <a:pt x="2429625" y="863600"/>
                    </a:lnTo>
                    <a:lnTo>
                      <a:pt x="2435708" y="850900"/>
                    </a:lnTo>
                    <a:lnTo>
                      <a:pt x="2438708" y="838200"/>
                    </a:lnTo>
                    <a:close/>
                  </a:path>
                  <a:path extrusionOk="0" h="2903854" w="5106670">
                    <a:moveTo>
                      <a:pt x="4715996" y="711200"/>
                    </a:moveTo>
                    <a:lnTo>
                      <a:pt x="4642198" y="711200"/>
                    </a:lnTo>
                    <a:lnTo>
                      <a:pt x="4634864" y="723900"/>
                    </a:lnTo>
                    <a:lnTo>
                      <a:pt x="4629398" y="736600"/>
                    </a:lnTo>
                    <a:lnTo>
                      <a:pt x="4622767" y="749300"/>
                    </a:lnTo>
                    <a:lnTo>
                      <a:pt x="4620198" y="774700"/>
                    </a:lnTo>
                    <a:lnTo>
                      <a:pt x="4621729" y="812800"/>
                    </a:lnTo>
                    <a:lnTo>
                      <a:pt x="4627398" y="838200"/>
                    </a:lnTo>
                    <a:lnTo>
                      <a:pt x="4634264" y="863600"/>
                    </a:lnTo>
                    <a:lnTo>
                      <a:pt x="4648197" y="838200"/>
                    </a:lnTo>
                    <a:lnTo>
                      <a:pt x="4654202" y="838200"/>
                    </a:lnTo>
                    <a:lnTo>
                      <a:pt x="4660331" y="825500"/>
                    </a:lnTo>
                    <a:lnTo>
                      <a:pt x="4674397" y="825500"/>
                    </a:lnTo>
                    <a:lnTo>
                      <a:pt x="4676264" y="812800"/>
                    </a:lnTo>
                    <a:lnTo>
                      <a:pt x="4674197" y="812800"/>
                    </a:lnTo>
                    <a:lnTo>
                      <a:pt x="4674072" y="800100"/>
                    </a:lnTo>
                    <a:lnTo>
                      <a:pt x="4680347" y="787400"/>
                    </a:lnTo>
                    <a:lnTo>
                      <a:pt x="4689647" y="787400"/>
                    </a:lnTo>
                    <a:lnTo>
                      <a:pt x="4698596" y="774700"/>
                    </a:lnTo>
                    <a:lnTo>
                      <a:pt x="4703996" y="774700"/>
                    </a:lnTo>
                    <a:lnTo>
                      <a:pt x="4703336" y="762000"/>
                    </a:lnTo>
                    <a:lnTo>
                      <a:pt x="4706613" y="749300"/>
                    </a:lnTo>
                    <a:lnTo>
                      <a:pt x="4723529" y="749300"/>
                    </a:lnTo>
                    <a:lnTo>
                      <a:pt x="4723529" y="736600"/>
                    </a:lnTo>
                    <a:lnTo>
                      <a:pt x="4717796" y="736600"/>
                    </a:lnTo>
                    <a:lnTo>
                      <a:pt x="4714530" y="723900"/>
                    </a:lnTo>
                    <a:lnTo>
                      <a:pt x="4717129" y="723900"/>
                    </a:lnTo>
                    <a:lnTo>
                      <a:pt x="4715996" y="711200"/>
                    </a:lnTo>
                    <a:close/>
                  </a:path>
                  <a:path extrusionOk="0" h="2903854" w="5106670">
                    <a:moveTo>
                      <a:pt x="2316293" y="825500"/>
                    </a:moveTo>
                    <a:lnTo>
                      <a:pt x="2279613" y="825500"/>
                    </a:lnTo>
                    <a:lnTo>
                      <a:pt x="2277261" y="838200"/>
                    </a:lnTo>
                    <a:lnTo>
                      <a:pt x="2276784" y="850900"/>
                    </a:lnTo>
                    <a:lnTo>
                      <a:pt x="2287011" y="850900"/>
                    </a:lnTo>
                    <a:lnTo>
                      <a:pt x="2294875" y="838200"/>
                    </a:lnTo>
                    <a:lnTo>
                      <a:pt x="2304177" y="838200"/>
                    </a:lnTo>
                    <a:lnTo>
                      <a:pt x="2316293" y="825500"/>
                    </a:lnTo>
                    <a:close/>
                  </a:path>
                  <a:path extrusionOk="0" h="2903854" w="5106670">
                    <a:moveTo>
                      <a:pt x="1264398" y="825500"/>
                    </a:moveTo>
                    <a:lnTo>
                      <a:pt x="1247998" y="825500"/>
                    </a:lnTo>
                    <a:lnTo>
                      <a:pt x="1253198" y="838200"/>
                    </a:lnTo>
                    <a:lnTo>
                      <a:pt x="1267354" y="838200"/>
                    </a:lnTo>
                    <a:lnTo>
                      <a:pt x="1264398" y="825500"/>
                    </a:lnTo>
                    <a:close/>
                  </a:path>
                  <a:path extrusionOk="0" h="2903854" w="5106670">
                    <a:moveTo>
                      <a:pt x="2424419" y="825500"/>
                    </a:moveTo>
                    <a:lnTo>
                      <a:pt x="2356176" y="825500"/>
                    </a:lnTo>
                    <a:lnTo>
                      <a:pt x="2346243" y="838200"/>
                    </a:lnTo>
                    <a:lnTo>
                      <a:pt x="2431041" y="838200"/>
                    </a:lnTo>
                    <a:lnTo>
                      <a:pt x="2424419" y="825500"/>
                    </a:lnTo>
                    <a:close/>
                  </a:path>
                  <a:path extrusionOk="0" h="2903854" w="5106670">
                    <a:moveTo>
                      <a:pt x="1259131" y="812800"/>
                    </a:moveTo>
                    <a:lnTo>
                      <a:pt x="1251931" y="812800"/>
                    </a:lnTo>
                    <a:lnTo>
                      <a:pt x="1247532" y="825500"/>
                    </a:lnTo>
                    <a:lnTo>
                      <a:pt x="1261598" y="825500"/>
                    </a:lnTo>
                    <a:lnTo>
                      <a:pt x="1259131" y="812800"/>
                    </a:lnTo>
                    <a:close/>
                  </a:path>
                  <a:path extrusionOk="0" h="2903854" w="5106670">
                    <a:moveTo>
                      <a:pt x="1613708" y="812800"/>
                    </a:moveTo>
                    <a:lnTo>
                      <a:pt x="1587325" y="812800"/>
                    </a:lnTo>
                    <a:lnTo>
                      <a:pt x="1577486" y="825500"/>
                    </a:lnTo>
                    <a:lnTo>
                      <a:pt x="1619049" y="825500"/>
                    </a:lnTo>
                    <a:lnTo>
                      <a:pt x="1613708" y="812800"/>
                    </a:lnTo>
                    <a:close/>
                  </a:path>
                  <a:path extrusionOk="0" h="2903854" w="5106670">
                    <a:moveTo>
                      <a:pt x="2330177" y="800100"/>
                    </a:moveTo>
                    <a:lnTo>
                      <a:pt x="2278378" y="800100"/>
                    </a:lnTo>
                    <a:lnTo>
                      <a:pt x="2283044" y="812800"/>
                    </a:lnTo>
                    <a:lnTo>
                      <a:pt x="2287311" y="812800"/>
                    </a:lnTo>
                    <a:lnTo>
                      <a:pt x="2287444" y="825500"/>
                    </a:lnTo>
                    <a:lnTo>
                      <a:pt x="2323852" y="825500"/>
                    </a:lnTo>
                    <a:lnTo>
                      <a:pt x="2328074" y="812800"/>
                    </a:lnTo>
                    <a:lnTo>
                      <a:pt x="2330177" y="800100"/>
                    </a:lnTo>
                    <a:close/>
                  </a:path>
                  <a:path extrusionOk="0" h="2903854" w="5106670">
                    <a:moveTo>
                      <a:pt x="2415648" y="812800"/>
                    </a:moveTo>
                    <a:lnTo>
                      <a:pt x="2367904" y="812800"/>
                    </a:lnTo>
                    <a:lnTo>
                      <a:pt x="2361976" y="825500"/>
                    </a:lnTo>
                    <a:lnTo>
                      <a:pt x="2419408" y="825500"/>
                    </a:lnTo>
                    <a:lnTo>
                      <a:pt x="2415648" y="812800"/>
                    </a:lnTo>
                    <a:close/>
                  </a:path>
                  <a:path extrusionOk="0" h="2903854" w="5106670">
                    <a:moveTo>
                      <a:pt x="4863460" y="812800"/>
                    </a:moveTo>
                    <a:lnTo>
                      <a:pt x="4852993" y="812800"/>
                    </a:lnTo>
                    <a:lnTo>
                      <a:pt x="4852127" y="825500"/>
                    </a:lnTo>
                    <a:lnTo>
                      <a:pt x="4866726" y="825500"/>
                    </a:lnTo>
                    <a:lnTo>
                      <a:pt x="4863460" y="812800"/>
                    </a:lnTo>
                    <a:close/>
                  </a:path>
                  <a:path extrusionOk="0" h="2903854" w="5106670">
                    <a:moveTo>
                      <a:pt x="65968" y="787399"/>
                    </a:moveTo>
                    <a:lnTo>
                      <a:pt x="55636" y="787399"/>
                    </a:lnTo>
                    <a:lnTo>
                      <a:pt x="50225" y="800099"/>
                    </a:lnTo>
                    <a:lnTo>
                      <a:pt x="55262" y="800099"/>
                    </a:lnTo>
                    <a:lnTo>
                      <a:pt x="59121" y="812799"/>
                    </a:lnTo>
                    <a:lnTo>
                      <a:pt x="70028" y="812799"/>
                    </a:lnTo>
                    <a:lnTo>
                      <a:pt x="74361" y="800099"/>
                    </a:lnTo>
                    <a:lnTo>
                      <a:pt x="65968" y="787399"/>
                    </a:lnTo>
                    <a:close/>
                  </a:path>
                  <a:path extrusionOk="0" h="2903854" w="5106670">
                    <a:moveTo>
                      <a:pt x="536072" y="787399"/>
                    </a:moveTo>
                    <a:lnTo>
                      <a:pt x="527032" y="787399"/>
                    </a:lnTo>
                    <a:lnTo>
                      <a:pt x="523353" y="800099"/>
                    </a:lnTo>
                    <a:lnTo>
                      <a:pt x="530666" y="812799"/>
                    </a:lnTo>
                    <a:lnTo>
                      <a:pt x="533459" y="812799"/>
                    </a:lnTo>
                    <a:lnTo>
                      <a:pt x="542519" y="800099"/>
                    </a:lnTo>
                    <a:lnTo>
                      <a:pt x="537992" y="800099"/>
                    </a:lnTo>
                    <a:lnTo>
                      <a:pt x="536072" y="787399"/>
                    </a:lnTo>
                    <a:close/>
                  </a:path>
                  <a:path extrusionOk="0" h="2903854" w="5106670">
                    <a:moveTo>
                      <a:pt x="2371243" y="749300"/>
                    </a:moveTo>
                    <a:lnTo>
                      <a:pt x="2341910" y="749300"/>
                    </a:lnTo>
                    <a:lnTo>
                      <a:pt x="2340987" y="762000"/>
                    </a:lnTo>
                    <a:lnTo>
                      <a:pt x="2345626" y="774700"/>
                    </a:lnTo>
                    <a:lnTo>
                      <a:pt x="2367776" y="774700"/>
                    </a:lnTo>
                    <a:lnTo>
                      <a:pt x="2372043" y="787400"/>
                    </a:lnTo>
                    <a:lnTo>
                      <a:pt x="2372976" y="800100"/>
                    </a:lnTo>
                    <a:lnTo>
                      <a:pt x="2373160" y="800100"/>
                    </a:lnTo>
                    <a:lnTo>
                      <a:pt x="2371551" y="812800"/>
                    </a:lnTo>
                    <a:lnTo>
                      <a:pt x="2412775" y="812800"/>
                    </a:lnTo>
                    <a:lnTo>
                      <a:pt x="2408088" y="800100"/>
                    </a:lnTo>
                    <a:lnTo>
                      <a:pt x="2399075" y="774700"/>
                    </a:lnTo>
                    <a:lnTo>
                      <a:pt x="2387913" y="762000"/>
                    </a:lnTo>
                    <a:lnTo>
                      <a:pt x="2376776" y="762000"/>
                    </a:lnTo>
                    <a:lnTo>
                      <a:pt x="2371243" y="749300"/>
                    </a:lnTo>
                    <a:close/>
                  </a:path>
                  <a:path extrusionOk="0" h="2903854" w="5106670">
                    <a:moveTo>
                      <a:pt x="2561637" y="736600"/>
                    </a:moveTo>
                    <a:lnTo>
                      <a:pt x="2555972" y="736600"/>
                    </a:lnTo>
                    <a:lnTo>
                      <a:pt x="2550039" y="749300"/>
                    </a:lnTo>
                    <a:lnTo>
                      <a:pt x="2547106" y="749300"/>
                    </a:lnTo>
                    <a:lnTo>
                      <a:pt x="2547039" y="762000"/>
                    </a:lnTo>
                    <a:lnTo>
                      <a:pt x="2546972" y="774700"/>
                    </a:lnTo>
                    <a:lnTo>
                      <a:pt x="2549439" y="787400"/>
                    </a:lnTo>
                    <a:lnTo>
                      <a:pt x="2550288" y="800100"/>
                    </a:lnTo>
                    <a:lnTo>
                      <a:pt x="2548631" y="812800"/>
                    </a:lnTo>
                    <a:lnTo>
                      <a:pt x="2616601" y="812800"/>
                    </a:lnTo>
                    <a:lnTo>
                      <a:pt x="2614304" y="800100"/>
                    </a:lnTo>
                    <a:lnTo>
                      <a:pt x="2572342" y="800100"/>
                    </a:lnTo>
                    <a:lnTo>
                      <a:pt x="2565905" y="787400"/>
                    </a:lnTo>
                    <a:lnTo>
                      <a:pt x="2559106" y="787400"/>
                    </a:lnTo>
                    <a:lnTo>
                      <a:pt x="2555839" y="774700"/>
                    </a:lnTo>
                    <a:lnTo>
                      <a:pt x="2557906" y="774700"/>
                    </a:lnTo>
                    <a:lnTo>
                      <a:pt x="2562591" y="762000"/>
                    </a:lnTo>
                    <a:lnTo>
                      <a:pt x="2563839" y="749300"/>
                    </a:lnTo>
                    <a:lnTo>
                      <a:pt x="2561637" y="736600"/>
                    </a:lnTo>
                    <a:close/>
                  </a:path>
                  <a:path extrusionOk="0" h="2903854" w="5106670">
                    <a:moveTo>
                      <a:pt x="105974" y="787399"/>
                    </a:moveTo>
                    <a:lnTo>
                      <a:pt x="95968" y="787399"/>
                    </a:lnTo>
                    <a:lnTo>
                      <a:pt x="99948" y="800099"/>
                    </a:lnTo>
                    <a:lnTo>
                      <a:pt x="105974" y="787399"/>
                    </a:lnTo>
                    <a:close/>
                  </a:path>
                  <a:path extrusionOk="0" h="2903854" w="5106670">
                    <a:moveTo>
                      <a:pt x="2329593" y="787400"/>
                    </a:moveTo>
                    <a:lnTo>
                      <a:pt x="2298577" y="787400"/>
                    </a:lnTo>
                    <a:lnTo>
                      <a:pt x="2300777" y="800100"/>
                    </a:lnTo>
                    <a:lnTo>
                      <a:pt x="2330829" y="800100"/>
                    </a:lnTo>
                    <a:lnTo>
                      <a:pt x="2329593" y="787400"/>
                    </a:lnTo>
                    <a:close/>
                  </a:path>
                  <a:path extrusionOk="0" h="2903854" w="5106670">
                    <a:moveTo>
                      <a:pt x="2608971" y="787400"/>
                    </a:moveTo>
                    <a:lnTo>
                      <a:pt x="2603411" y="787400"/>
                    </a:lnTo>
                    <a:lnTo>
                      <a:pt x="2594438" y="800100"/>
                    </a:lnTo>
                    <a:lnTo>
                      <a:pt x="2612232" y="800100"/>
                    </a:lnTo>
                    <a:lnTo>
                      <a:pt x="2608971" y="787400"/>
                    </a:lnTo>
                    <a:close/>
                  </a:path>
                  <a:path extrusionOk="0" h="2903854" w="5106670">
                    <a:moveTo>
                      <a:pt x="4350270" y="787400"/>
                    </a:moveTo>
                    <a:lnTo>
                      <a:pt x="2661552" y="787400"/>
                    </a:lnTo>
                    <a:lnTo>
                      <a:pt x="2646704" y="800100"/>
                    </a:lnTo>
                    <a:lnTo>
                      <a:pt x="4356270" y="800100"/>
                    </a:lnTo>
                    <a:lnTo>
                      <a:pt x="4350270" y="787400"/>
                    </a:lnTo>
                    <a:close/>
                  </a:path>
                  <a:path extrusionOk="0" h="2903854" w="5106670">
                    <a:moveTo>
                      <a:pt x="4797328" y="787400"/>
                    </a:moveTo>
                    <a:lnTo>
                      <a:pt x="4782728" y="787400"/>
                    </a:lnTo>
                    <a:lnTo>
                      <a:pt x="4784595" y="800100"/>
                    </a:lnTo>
                    <a:lnTo>
                      <a:pt x="4796461" y="800100"/>
                    </a:lnTo>
                    <a:lnTo>
                      <a:pt x="4797328" y="787400"/>
                    </a:lnTo>
                    <a:close/>
                  </a:path>
                  <a:path extrusionOk="0" h="2903854" w="5106670">
                    <a:moveTo>
                      <a:pt x="103554" y="774699"/>
                    </a:moveTo>
                    <a:lnTo>
                      <a:pt x="96848" y="774699"/>
                    </a:lnTo>
                    <a:lnTo>
                      <a:pt x="93081" y="787399"/>
                    </a:lnTo>
                    <a:lnTo>
                      <a:pt x="106814" y="787399"/>
                    </a:lnTo>
                    <a:lnTo>
                      <a:pt x="103554" y="774699"/>
                    </a:lnTo>
                    <a:close/>
                  </a:path>
                  <a:path extrusionOk="0" h="2903854" w="5106670">
                    <a:moveTo>
                      <a:pt x="535999" y="774699"/>
                    </a:moveTo>
                    <a:lnTo>
                      <a:pt x="528952" y="774699"/>
                    </a:lnTo>
                    <a:lnTo>
                      <a:pt x="530172" y="787399"/>
                    </a:lnTo>
                    <a:lnTo>
                      <a:pt x="533326" y="787399"/>
                    </a:lnTo>
                    <a:lnTo>
                      <a:pt x="535999" y="774699"/>
                    </a:lnTo>
                    <a:close/>
                  </a:path>
                  <a:path extrusionOk="0" h="2903854" w="5106670">
                    <a:moveTo>
                      <a:pt x="2319710" y="774700"/>
                    </a:moveTo>
                    <a:lnTo>
                      <a:pt x="2300711" y="774700"/>
                    </a:lnTo>
                    <a:lnTo>
                      <a:pt x="2297311" y="787400"/>
                    </a:lnTo>
                    <a:lnTo>
                      <a:pt x="2326033" y="787400"/>
                    </a:lnTo>
                    <a:lnTo>
                      <a:pt x="2319710" y="774700"/>
                    </a:lnTo>
                    <a:close/>
                  </a:path>
                  <a:path extrusionOk="0" h="2903854" w="5106670">
                    <a:moveTo>
                      <a:pt x="2583505" y="762000"/>
                    </a:moveTo>
                    <a:lnTo>
                      <a:pt x="2574439" y="762000"/>
                    </a:lnTo>
                    <a:lnTo>
                      <a:pt x="2570772" y="774700"/>
                    </a:lnTo>
                    <a:lnTo>
                      <a:pt x="2575305" y="787400"/>
                    </a:lnTo>
                    <a:lnTo>
                      <a:pt x="2580838" y="787400"/>
                    </a:lnTo>
                    <a:lnTo>
                      <a:pt x="2589905" y="774700"/>
                    </a:lnTo>
                    <a:lnTo>
                      <a:pt x="2583505" y="762000"/>
                    </a:lnTo>
                    <a:close/>
                  </a:path>
                  <a:path extrusionOk="0" h="2903854" w="5106670">
                    <a:moveTo>
                      <a:pt x="2634237" y="774700"/>
                    </a:moveTo>
                    <a:lnTo>
                      <a:pt x="2619704" y="774700"/>
                    </a:lnTo>
                    <a:lnTo>
                      <a:pt x="2623438" y="787400"/>
                    </a:lnTo>
                    <a:lnTo>
                      <a:pt x="2633437" y="787400"/>
                    </a:lnTo>
                    <a:lnTo>
                      <a:pt x="2634237" y="774700"/>
                    </a:lnTo>
                    <a:close/>
                  </a:path>
                  <a:path extrusionOk="0" h="2903854" w="5106670">
                    <a:moveTo>
                      <a:pt x="2738858" y="723900"/>
                    </a:moveTo>
                    <a:lnTo>
                      <a:pt x="2730602" y="723900"/>
                    </a:lnTo>
                    <a:lnTo>
                      <a:pt x="2725296" y="736600"/>
                    </a:lnTo>
                    <a:lnTo>
                      <a:pt x="2725302" y="749300"/>
                    </a:lnTo>
                    <a:lnTo>
                      <a:pt x="2726170" y="762000"/>
                    </a:lnTo>
                    <a:lnTo>
                      <a:pt x="2724394" y="762000"/>
                    </a:lnTo>
                    <a:lnTo>
                      <a:pt x="2719405" y="774700"/>
                    </a:lnTo>
                    <a:lnTo>
                      <a:pt x="2710636" y="787400"/>
                    </a:lnTo>
                    <a:lnTo>
                      <a:pt x="4332979" y="787400"/>
                    </a:lnTo>
                    <a:lnTo>
                      <a:pt x="4333740" y="774700"/>
                    </a:lnTo>
                    <a:lnTo>
                      <a:pt x="4337870" y="774700"/>
                    </a:lnTo>
                    <a:lnTo>
                      <a:pt x="4344848" y="762000"/>
                    </a:lnTo>
                    <a:lnTo>
                      <a:pt x="4357745" y="749300"/>
                    </a:lnTo>
                    <a:lnTo>
                      <a:pt x="4374704" y="736600"/>
                    </a:lnTo>
                    <a:lnTo>
                      <a:pt x="2747702" y="736600"/>
                    </a:lnTo>
                    <a:lnTo>
                      <a:pt x="2738858" y="723900"/>
                    </a:lnTo>
                    <a:close/>
                  </a:path>
                  <a:path extrusionOk="0" h="2903854" w="5106670">
                    <a:moveTo>
                      <a:pt x="4706530" y="774700"/>
                    </a:moveTo>
                    <a:lnTo>
                      <a:pt x="4698596" y="774700"/>
                    </a:lnTo>
                    <a:lnTo>
                      <a:pt x="4704996" y="787400"/>
                    </a:lnTo>
                    <a:lnTo>
                      <a:pt x="4706530" y="774700"/>
                    </a:lnTo>
                    <a:close/>
                  </a:path>
                  <a:path extrusionOk="0" h="2903854" w="5106670">
                    <a:moveTo>
                      <a:pt x="260391" y="660399"/>
                    </a:moveTo>
                    <a:lnTo>
                      <a:pt x="127840" y="660399"/>
                    </a:lnTo>
                    <a:lnTo>
                      <a:pt x="130580" y="673099"/>
                    </a:lnTo>
                    <a:lnTo>
                      <a:pt x="140439" y="685799"/>
                    </a:lnTo>
                    <a:lnTo>
                      <a:pt x="197423" y="685799"/>
                    </a:lnTo>
                    <a:lnTo>
                      <a:pt x="198387" y="698499"/>
                    </a:lnTo>
                    <a:lnTo>
                      <a:pt x="174953" y="736599"/>
                    </a:lnTo>
                    <a:lnTo>
                      <a:pt x="134740" y="761999"/>
                    </a:lnTo>
                    <a:lnTo>
                      <a:pt x="126202" y="761999"/>
                    </a:lnTo>
                    <a:lnTo>
                      <a:pt x="119646" y="774699"/>
                    </a:lnTo>
                    <a:lnTo>
                      <a:pt x="134776" y="774699"/>
                    </a:lnTo>
                    <a:lnTo>
                      <a:pt x="150810" y="761999"/>
                    </a:lnTo>
                    <a:lnTo>
                      <a:pt x="166006" y="749299"/>
                    </a:lnTo>
                    <a:lnTo>
                      <a:pt x="178199" y="749299"/>
                    </a:lnTo>
                    <a:lnTo>
                      <a:pt x="186615" y="736599"/>
                    </a:lnTo>
                    <a:lnTo>
                      <a:pt x="195286" y="736599"/>
                    </a:lnTo>
                    <a:lnTo>
                      <a:pt x="214292" y="723899"/>
                    </a:lnTo>
                    <a:lnTo>
                      <a:pt x="232798" y="698499"/>
                    </a:lnTo>
                    <a:lnTo>
                      <a:pt x="246150" y="685799"/>
                    </a:lnTo>
                    <a:lnTo>
                      <a:pt x="249691" y="673099"/>
                    </a:lnTo>
                    <a:lnTo>
                      <a:pt x="250918" y="673099"/>
                    </a:lnTo>
                    <a:lnTo>
                      <a:pt x="260391" y="660399"/>
                    </a:lnTo>
                    <a:close/>
                  </a:path>
                  <a:path extrusionOk="0" h="2903854" w="5106670">
                    <a:moveTo>
                      <a:pt x="228258" y="761999"/>
                    </a:moveTo>
                    <a:lnTo>
                      <a:pt x="213692" y="761999"/>
                    </a:lnTo>
                    <a:lnTo>
                      <a:pt x="215552" y="774699"/>
                    </a:lnTo>
                    <a:lnTo>
                      <a:pt x="227425" y="774699"/>
                    </a:lnTo>
                    <a:lnTo>
                      <a:pt x="228258" y="761999"/>
                    </a:lnTo>
                    <a:close/>
                  </a:path>
                  <a:path extrusionOk="0" h="2903854" w="5106670">
                    <a:moveTo>
                      <a:pt x="539466" y="761999"/>
                    </a:moveTo>
                    <a:lnTo>
                      <a:pt x="527266" y="761999"/>
                    </a:lnTo>
                    <a:lnTo>
                      <a:pt x="525153" y="774699"/>
                    </a:lnTo>
                    <a:lnTo>
                      <a:pt x="539056" y="774699"/>
                    </a:lnTo>
                    <a:lnTo>
                      <a:pt x="539466" y="761999"/>
                    </a:lnTo>
                    <a:close/>
                  </a:path>
                  <a:path extrusionOk="0" h="2903854" w="5106670">
                    <a:moveTo>
                      <a:pt x="1554392" y="762000"/>
                    </a:moveTo>
                    <a:lnTo>
                      <a:pt x="1551192" y="774700"/>
                    </a:lnTo>
                    <a:lnTo>
                      <a:pt x="1562592" y="774700"/>
                    </a:lnTo>
                    <a:lnTo>
                      <a:pt x="1554392" y="762000"/>
                    </a:lnTo>
                    <a:close/>
                  </a:path>
                  <a:path extrusionOk="0" h="2903854" w="5106670">
                    <a:moveTo>
                      <a:pt x="4768395" y="762000"/>
                    </a:moveTo>
                    <a:lnTo>
                      <a:pt x="4753795" y="762000"/>
                    </a:lnTo>
                    <a:lnTo>
                      <a:pt x="4755662" y="774700"/>
                    </a:lnTo>
                    <a:lnTo>
                      <a:pt x="4767528" y="774700"/>
                    </a:lnTo>
                    <a:lnTo>
                      <a:pt x="4768395" y="762000"/>
                    </a:lnTo>
                    <a:close/>
                  </a:path>
                  <a:path extrusionOk="0" h="2903854" w="5106670">
                    <a:moveTo>
                      <a:pt x="238972" y="749299"/>
                    </a:moveTo>
                    <a:lnTo>
                      <a:pt x="227105" y="749299"/>
                    </a:lnTo>
                    <a:lnTo>
                      <a:pt x="228965" y="761999"/>
                    </a:lnTo>
                    <a:lnTo>
                      <a:pt x="232945" y="761999"/>
                    </a:lnTo>
                    <a:lnTo>
                      <a:pt x="238972" y="749299"/>
                    </a:lnTo>
                    <a:close/>
                  </a:path>
                  <a:path extrusionOk="0" h="2903854" w="5106670">
                    <a:moveTo>
                      <a:pt x="1292464" y="749300"/>
                    </a:moveTo>
                    <a:lnTo>
                      <a:pt x="1278731" y="749300"/>
                    </a:lnTo>
                    <a:lnTo>
                      <a:pt x="1277864" y="762000"/>
                    </a:lnTo>
                    <a:lnTo>
                      <a:pt x="1291597" y="762000"/>
                    </a:lnTo>
                    <a:lnTo>
                      <a:pt x="1292464" y="749300"/>
                    </a:lnTo>
                    <a:close/>
                  </a:path>
                  <a:path extrusionOk="0" h="2903854" w="5106670">
                    <a:moveTo>
                      <a:pt x="2678836" y="673100"/>
                    </a:moveTo>
                    <a:lnTo>
                      <a:pt x="2571505" y="673100"/>
                    </a:lnTo>
                    <a:lnTo>
                      <a:pt x="2579638" y="685800"/>
                    </a:lnTo>
                    <a:lnTo>
                      <a:pt x="2583387" y="698500"/>
                    </a:lnTo>
                    <a:lnTo>
                      <a:pt x="2587580" y="711200"/>
                    </a:lnTo>
                    <a:lnTo>
                      <a:pt x="2591685" y="723900"/>
                    </a:lnTo>
                    <a:lnTo>
                      <a:pt x="2595171" y="736600"/>
                    </a:lnTo>
                    <a:lnTo>
                      <a:pt x="2601509" y="749300"/>
                    </a:lnTo>
                    <a:lnTo>
                      <a:pt x="2606521" y="762000"/>
                    </a:lnTo>
                    <a:lnTo>
                      <a:pt x="2621571" y="762000"/>
                    </a:lnTo>
                    <a:lnTo>
                      <a:pt x="2627877" y="749300"/>
                    </a:lnTo>
                    <a:lnTo>
                      <a:pt x="2659504" y="749300"/>
                    </a:lnTo>
                    <a:lnTo>
                      <a:pt x="2656970" y="736600"/>
                    </a:lnTo>
                    <a:lnTo>
                      <a:pt x="2656140" y="723900"/>
                    </a:lnTo>
                    <a:lnTo>
                      <a:pt x="2659379" y="711200"/>
                    </a:lnTo>
                    <a:lnTo>
                      <a:pt x="2665529" y="698500"/>
                    </a:lnTo>
                    <a:lnTo>
                      <a:pt x="2673437" y="685800"/>
                    </a:lnTo>
                    <a:lnTo>
                      <a:pt x="2677370" y="685800"/>
                    </a:lnTo>
                    <a:lnTo>
                      <a:pt x="2678836" y="673100"/>
                    </a:lnTo>
                    <a:close/>
                  </a:path>
                  <a:path extrusionOk="0" h="2903854" w="5106670">
                    <a:moveTo>
                      <a:pt x="234105" y="736599"/>
                    </a:moveTo>
                    <a:lnTo>
                      <a:pt x="230798" y="736599"/>
                    </a:lnTo>
                    <a:lnTo>
                      <a:pt x="229845" y="749299"/>
                    </a:lnTo>
                    <a:lnTo>
                      <a:pt x="236552" y="749299"/>
                    </a:lnTo>
                    <a:lnTo>
                      <a:pt x="234105" y="736599"/>
                    </a:lnTo>
                    <a:close/>
                  </a:path>
                  <a:path extrusionOk="0" h="2903854" w="5106670">
                    <a:moveTo>
                      <a:pt x="1134117" y="736599"/>
                    </a:moveTo>
                    <a:lnTo>
                      <a:pt x="549438" y="736599"/>
                    </a:lnTo>
                    <a:lnTo>
                      <a:pt x="558032" y="749299"/>
                    </a:lnTo>
                    <a:lnTo>
                      <a:pt x="1145206" y="749299"/>
                    </a:lnTo>
                    <a:lnTo>
                      <a:pt x="1134117" y="736599"/>
                    </a:lnTo>
                    <a:close/>
                  </a:path>
                  <a:path extrusionOk="0" h="2903854" w="5106670">
                    <a:moveTo>
                      <a:pt x="2378509" y="685800"/>
                    </a:moveTo>
                    <a:lnTo>
                      <a:pt x="2368909" y="685800"/>
                    </a:lnTo>
                    <a:lnTo>
                      <a:pt x="2359843" y="698500"/>
                    </a:lnTo>
                    <a:lnTo>
                      <a:pt x="2347998" y="711200"/>
                    </a:lnTo>
                    <a:lnTo>
                      <a:pt x="2340435" y="723900"/>
                    </a:lnTo>
                    <a:lnTo>
                      <a:pt x="2338009" y="736600"/>
                    </a:lnTo>
                    <a:lnTo>
                      <a:pt x="2341577" y="749300"/>
                    </a:lnTo>
                    <a:lnTo>
                      <a:pt x="2371976" y="749300"/>
                    </a:lnTo>
                    <a:lnTo>
                      <a:pt x="2379709" y="736600"/>
                    </a:lnTo>
                    <a:lnTo>
                      <a:pt x="2385176" y="723900"/>
                    </a:lnTo>
                    <a:lnTo>
                      <a:pt x="2360884" y="723900"/>
                    </a:lnTo>
                    <a:lnTo>
                      <a:pt x="2361917" y="711200"/>
                    </a:lnTo>
                    <a:lnTo>
                      <a:pt x="2369243" y="698500"/>
                    </a:lnTo>
                    <a:lnTo>
                      <a:pt x="2378509" y="685800"/>
                    </a:lnTo>
                    <a:close/>
                  </a:path>
                  <a:path extrusionOk="0" h="2903854" w="5106670">
                    <a:moveTo>
                      <a:pt x="272464" y="698499"/>
                    </a:moveTo>
                    <a:lnTo>
                      <a:pt x="260890" y="698499"/>
                    </a:lnTo>
                    <a:lnTo>
                      <a:pt x="249427" y="711199"/>
                    </a:lnTo>
                    <a:lnTo>
                      <a:pt x="239588" y="723899"/>
                    </a:lnTo>
                    <a:lnTo>
                      <a:pt x="235412" y="723899"/>
                    </a:lnTo>
                    <a:lnTo>
                      <a:pt x="237225" y="736599"/>
                    </a:lnTo>
                    <a:lnTo>
                      <a:pt x="247324" y="736599"/>
                    </a:lnTo>
                    <a:lnTo>
                      <a:pt x="259380" y="723899"/>
                    </a:lnTo>
                    <a:lnTo>
                      <a:pt x="269711" y="711199"/>
                    </a:lnTo>
                    <a:lnTo>
                      <a:pt x="272464" y="698499"/>
                    </a:lnTo>
                    <a:close/>
                  </a:path>
                  <a:path extrusionOk="0" h="2903854" w="5106670">
                    <a:moveTo>
                      <a:pt x="1087664" y="634999"/>
                    </a:moveTo>
                    <a:lnTo>
                      <a:pt x="344036" y="634999"/>
                    </a:lnTo>
                    <a:lnTo>
                      <a:pt x="352625" y="647699"/>
                    </a:lnTo>
                    <a:lnTo>
                      <a:pt x="366716" y="647699"/>
                    </a:lnTo>
                    <a:lnTo>
                      <a:pt x="385147" y="660399"/>
                    </a:lnTo>
                    <a:lnTo>
                      <a:pt x="420434" y="660399"/>
                    </a:lnTo>
                    <a:lnTo>
                      <a:pt x="435826" y="673099"/>
                    </a:lnTo>
                    <a:lnTo>
                      <a:pt x="451051" y="673099"/>
                    </a:lnTo>
                    <a:lnTo>
                      <a:pt x="464227" y="685799"/>
                    </a:lnTo>
                    <a:lnTo>
                      <a:pt x="508633" y="685799"/>
                    </a:lnTo>
                    <a:lnTo>
                      <a:pt x="520373" y="711199"/>
                    </a:lnTo>
                    <a:lnTo>
                      <a:pt x="524593" y="711199"/>
                    </a:lnTo>
                    <a:lnTo>
                      <a:pt x="524593" y="723899"/>
                    </a:lnTo>
                    <a:lnTo>
                      <a:pt x="528694" y="723899"/>
                    </a:lnTo>
                    <a:lnTo>
                      <a:pt x="538317" y="736599"/>
                    </a:lnTo>
                    <a:lnTo>
                      <a:pt x="1111001" y="736599"/>
                    </a:lnTo>
                    <a:lnTo>
                      <a:pt x="1107501" y="723899"/>
                    </a:lnTo>
                    <a:lnTo>
                      <a:pt x="1106001" y="711199"/>
                    </a:lnTo>
                    <a:lnTo>
                      <a:pt x="1105868" y="698499"/>
                    </a:lnTo>
                    <a:lnTo>
                      <a:pt x="1078335" y="698499"/>
                    </a:lnTo>
                    <a:lnTo>
                      <a:pt x="1074202" y="685799"/>
                    </a:lnTo>
                    <a:lnTo>
                      <a:pt x="1071164" y="673099"/>
                    </a:lnTo>
                    <a:lnTo>
                      <a:pt x="1075152" y="660399"/>
                    </a:lnTo>
                    <a:lnTo>
                      <a:pt x="1087664" y="634999"/>
                    </a:lnTo>
                    <a:close/>
                  </a:path>
                  <a:path extrusionOk="0" h="2903854" w="5106670">
                    <a:moveTo>
                      <a:pt x="2326843" y="723900"/>
                    </a:moveTo>
                    <a:lnTo>
                      <a:pt x="2313110" y="723900"/>
                    </a:lnTo>
                    <a:lnTo>
                      <a:pt x="2316844" y="736600"/>
                    </a:lnTo>
                    <a:lnTo>
                      <a:pt x="2320844" y="736600"/>
                    </a:lnTo>
                    <a:lnTo>
                      <a:pt x="2326843" y="723900"/>
                    </a:lnTo>
                    <a:close/>
                  </a:path>
                  <a:path extrusionOk="0" h="2903854" w="5106670">
                    <a:moveTo>
                      <a:pt x="2688236" y="723900"/>
                    </a:moveTo>
                    <a:lnTo>
                      <a:pt x="2669037" y="723900"/>
                    </a:lnTo>
                    <a:lnTo>
                      <a:pt x="2673570" y="736600"/>
                    </a:lnTo>
                    <a:lnTo>
                      <a:pt x="2679170" y="736600"/>
                    </a:lnTo>
                    <a:lnTo>
                      <a:pt x="2688236" y="723900"/>
                    </a:lnTo>
                    <a:close/>
                  </a:path>
                  <a:path extrusionOk="0" h="2903854" w="5106670">
                    <a:moveTo>
                      <a:pt x="4447685" y="673100"/>
                    </a:moveTo>
                    <a:lnTo>
                      <a:pt x="2767235" y="673100"/>
                    </a:lnTo>
                    <a:lnTo>
                      <a:pt x="2760558" y="685800"/>
                    </a:lnTo>
                    <a:lnTo>
                      <a:pt x="2757268" y="685800"/>
                    </a:lnTo>
                    <a:lnTo>
                      <a:pt x="2757879" y="698500"/>
                    </a:lnTo>
                    <a:lnTo>
                      <a:pt x="2762902" y="711200"/>
                    </a:lnTo>
                    <a:lnTo>
                      <a:pt x="2767227" y="711200"/>
                    </a:lnTo>
                    <a:lnTo>
                      <a:pt x="2768460" y="723900"/>
                    </a:lnTo>
                    <a:lnTo>
                      <a:pt x="2766680" y="736600"/>
                    </a:lnTo>
                    <a:lnTo>
                      <a:pt x="4374704" y="736600"/>
                    </a:lnTo>
                    <a:lnTo>
                      <a:pt x="4393869" y="711200"/>
                    </a:lnTo>
                    <a:lnTo>
                      <a:pt x="4424233" y="685800"/>
                    </a:lnTo>
                    <a:lnTo>
                      <a:pt x="4447685" y="673100"/>
                    </a:lnTo>
                    <a:close/>
                  </a:path>
                  <a:path extrusionOk="0" h="2903854" w="5106670">
                    <a:moveTo>
                      <a:pt x="496813" y="711199"/>
                    </a:moveTo>
                    <a:lnTo>
                      <a:pt x="486340" y="711199"/>
                    </a:lnTo>
                    <a:lnTo>
                      <a:pt x="485500" y="723899"/>
                    </a:lnTo>
                    <a:lnTo>
                      <a:pt x="500066" y="723899"/>
                    </a:lnTo>
                    <a:lnTo>
                      <a:pt x="496813" y="711199"/>
                    </a:lnTo>
                    <a:close/>
                  </a:path>
                  <a:path extrusionOk="0" h="2903854" w="5106670">
                    <a:moveTo>
                      <a:pt x="134860" y="698499"/>
                    </a:moveTo>
                    <a:lnTo>
                      <a:pt x="121127" y="698499"/>
                    </a:lnTo>
                    <a:lnTo>
                      <a:pt x="124854" y="711199"/>
                    </a:lnTo>
                    <a:lnTo>
                      <a:pt x="128834" y="711199"/>
                    </a:lnTo>
                    <a:lnTo>
                      <a:pt x="134860" y="698499"/>
                    </a:lnTo>
                    <a:close/>
                  </a:path>
                  <a:path extrusionOk="0" h="2903854" w="5106670">
                    <a:moveTo>
                      <a:pt x="1418120" y="673100"/>
                    </a:moveTo>
                    <a:lnTo>
                      <a:pt x="1310797" y="673100"/>
                    </a:lnTo>
                    <a:lnTo>
                      <a:pt x="1306997" y="685800"/>
                    </a:lnTo>
                    <a:lnTo>
                      <a:pt x="1309664" y="685800"/>
                    </a:lnTo>
                    <a:lnTo>
                      <a:pt x="1306130" y="698500"/>
                    </a:lnTo>
                    <a:lnTo>
                      <a:pt x="1303464" y="698500"/>
                    </a:lnTo>
                    <a:lnTo>
                      <a:pt x="1305962" y="711200"/>
                    </a:lnTo>
                    <a:lnTo>
                      <a:pt x="1439128" y="711200"/>
                    </a:lnTo>
                    <a:lnTo>
                      <a:pt x="1422504" y="685800"/>
                    </a:lnTo>
                    <a:lnTo>
                      <a:pt x="1418120" y="673100"/>
                    </a:lnTo>
                    <a:close/>
                  </a:path>
                  <a:path extrusionOk="0" h="2903854" w="5106670">
                    <a:moveTo>
                      <a:pt x="2326843" y="698500"/>
                    </a:moveTo>
                    <a:lnTo>
                      <a:pt x="2313110" y="698500"/>
                    </a:lnTo>
                    <a:lnTo>
                      <a:pt x="2316844" y="711200"/>
                    </a:lnTo>
                    <a:lnTo>
                      <a:pt x="2320844" y="711200"/>
                    </a:lnTo>
                    <a:lnTo>
                      <a:pt x="2326843" y="698500"/>
                    </a:lnTo>
                    <a:close/>
                  </a:path>
                  <a:path extrusionOk="0" h="2903854" w="5106670">
                    <a:moveTo>
                      <a:pt x="2743302" y="698500"/>
                    </a:moveTo>
                    <a:lnTo>
                      <a:pt x="2729569" y="698500"/>
                    </a:lnTo>
                    <a:lnTo>
                      <a:pt x="2733302" y="711200"/>
                    </a:lnTo>
                    <a:lnTo>
                      <a:pt x="2740302" y="711200"/>
                    </a:lnTo>
                    <a:lnTo>
                      <a:pt x="2743302" y="698500"/>
                    </a:lnTo>
                    <a:close/>
                  </a:path>
                  <a:path extrusionOk="0" h="2903854" w="5106670">
                    <a:moveTo>
                      <a:pt x="4756662" y="647700"/>
                    </a:moveTo>
                    <a:lnTo>
                      <a:pt x="4715420" y="647700"/>
                    </a:lnTo>
                    <a:lnTo>
                      <a:pt x="4705955" y="660400"/>
                    </a:lnTo>
                    <a:lnTo>
                      <a:pt x="4694427" y="673100"/>
                    </a:lnTo>
                    <a:lnTo>
                      <a:pt x="4682130" y="685800"/>
                    </a:lnTo>
                    <a:lnTo>
                      <a:pt x="4670106" y="698500"/>
                    </a:lnTo>
                    <a:lnTo>
                      <a:pt x="4659239" y="711200"/>
                    </a:lnTo>
                    <a:lnTo>
                      <a:pt x="4712730" y="711200"/>
                    </a:lnTo>
                    <a:lnTo>
                      <a:pt x="4711621" y="698500"/>
                    </a:lnTo>
                    <a:lnTo>
                      <a:pt x="4717963" y="673100"/>
                    </a:lnTo>
                    <a:lnTo>
                      <a:pt x="4727954" y="660400"/>
                    </a:lnTo>
                    <a:lnTo>
                      <a:pt x="4752795" y="660400"/>
                    </a:lnTo>
                    <a:lnTo>
                      <a:pt x="4756662" y="647700"/>
                    </a:lnTo>
                    <a:close/>
                  </a:path>
                  <a:path extrusionOk="0" h="2903854" w="5106670">
                    <a:moveTo>
                      <a:pt x="498926" y="685799"/>
                    </a:moveTo>
                    <a:lnTo>
                      <a:pt x="486954" y="685799"/>
                    </a:lnTo>
                    <a:lnTo>
                      <a:pt x="494218" y="698499"/>
                    </a:lnTo>
                    <a:lnTo>
                      <a:pt x="498926" y="685799"/>
                    </a:lnTo>
                    <a:close/>
                  </a:path>
                  <a:path extrusionOk="0" h="2903854" w="5106670">
                    <a:moveTo>
                      <a:pt x="1506647" y="673100"/>
                    </a:moveTo>
                    <a:lnTo>
                      <a:pt x="1495464" y="673100"/>
                    </a:lnTo>
                    <a:lnTo>
                      <a:pt x="1484860" y="685800"/>
                    </a:lnTo>
                    <a:lnTo>
                      <a:pt x="1477521" y="685800"/>
                    </a:lnTo>
                    <a:lnTo>
                      <a:pt x="1470544" y="698500"/>
                    </a:lnTo>
                    <a:lnTo>
                      <a:pt x="1510126" y="698500"/>
                    </a:lnTo>
                    <a:lnTo>
                      <a:pt x="1506647" y="673100"/>
                    </a:lnTo>
                    <a:close/>
                  </a:path>
                  <a:path extrusionOk="0" h="2903854" w="5106670">
                    <a:moveTo>
                      <a:pt x="2684436" y="660400"/>
                    </a:moveTo>
                    <a:lnTo>
                      <a:pt x="2506857" y="660400"/>
                    </a:lnTo>
                    <a:lnTo>
                      <a:pt x="2507227" y="673100"/>
                    </a:lnTo>
                    <a:lnTo>
                      <a:pt x="2506973" y="685800"/>
                    </a:lnTo>
                    <a:lnTo>
                      <a:pt x="2506794" y="685800"/>
                    </a:lnTo>
                    <a:lnTo>
                      <a:pt x="2508540" y="698500"/>
                    </a:lnTo>
                    <a:lnTo>
                      <a:pt x="2544968" y="698500"/>
                    </a:lnTo>
                    <a:lnTo>
                      <a:pt x="2553572" y="685800"/>
                    </a:lnTo>
                    <a:lnTo>
                      <a:pt x="2571505" y="673100"/>
                    </a:lnTo>
                    <a:lnTo>
                      <a:pt x="2686436" y="673100"/>
                    </a:lnTo>
                    <a:lnTo>
                      <a:pt x="2684436" y="660400"/>
                    </a:lnTo>
                    <a:close/>
                  </a:path>
                  <a:path extrusionOk="0" h="2903854" w="5106670">
                    <a:moveTo>
                      <a:pt x="4502959" y="673100"/>
                    </a:moveTo>
                    <a:lnTo>
                      <a:pt x="4477201" y="673100"/>
                    </a:lnTo>
                    <a:lnTo>
                      <a:pt x="4486777" y="685800"/>
                    </a:lnTo>
                    <a:lnTo>
                      <a:pt x="4502959" y="673100"/>
                    </a:lnTo>
                    <a:close/>
                  </a:path>
                  <a:path extrusionOk="0" h="2903854" w="5106670">
                    <a:moveTo>
                      <a:pt x="4636435" y="635000"/>
                    </a:moveTo>
                    <a:lnTo>
                      <a:pt x="2874833" y="635000"/>
                    </a:lnTo>
                    <a:lnTo>
                      <a:pt x="2878366" y="647700"/>
                    </a:lnTo>
                    <a:lnTo>
                      <a:pt x="2882797" y="647700"/>
                    </a:lnTo>
                    <a:lnTo>
                      <a:pt x="2883966" y="660400"/>
                    </a:lnTo>
                    <a:lnTo>
                      <a:pt x="2842215" y="660400"/>
                    </a:lnTo>
                    <a:lnTo>
                      <a:pt x="2834317" y="673100"/>
                    </a:lnTo>
                    <a:lnTo>
                      <a:pt x="4567397" y="673100"/>
                    </a:lnTo>
                    <a:lnTo>
                      <a:pt x="4585849" y="685800"/>
                    </a:lnTo>
                    <a:lnTo>
                      <a:pt x="4599676" y="685800"/>
                    </a:lnTo>
                    <a:lnTo>
                      <a:pt x="4602065" y="673100"/>
                    </a:lnTo>
                    <a:lnTo>
                      <a:pt x="4606037" y="660400"/>
                    </a:lnTo>
                    <a:lnTo>
                      <a:pt x="4624390" y="647700"/>
                    </a:lnTo>
                    <a:lnTo>
                      <a:pt x="4636435" y="635000"/>
                    </a:lnTo>
                    <a:close/>
                  </a:path>
                  <a:path extrusionOk="0" h="2903854" w="5106670">
                    <a:moveTo>
                      <a:pt x="72108" y="660399"/>
                    </a:moveTo>
                    <a:lnTo>
                      <a:pt x="57542" y="660399"/>
                    </a:lnTo>
                    <a:lnTo>
                      <a:pt x="61266" y="673099"/>
                    </a:lnTo>
                    <a:lnTo>
                      <a:pt x="71275" y="673099"/>
                    </a:lnTo>
                    <a:lnTo>
                      <a:pt x="72108" y="660399"/>
                    </a:lnTo>
                    <a:close/>
                  </a:path>
                  <a:path extrusionOk="0" h="2903854" w="5106670">
                    <a:moveTo>
                      <a:pt x="315354" y="634999"/>
                    </a:moveTo>
                    <a:lnTo>
                      <a:pt x="301437" y="634999"/>
                    </a:lnTo>
                    <a:lnTo>
                      <a:pt x="291804" y="647699"/>
                    </a:lnTo>
                    <a:lnTo>
                      <a:pt x="285920" y="647699"/>
                    </a:lnTo>
                    <a:lnTo>
                      <a:pt x="282095" y="660399"/>
                    </a:lnTo>
                    <a:lnTo>
                      <a:pt x="281226" y="673099"/>
                    </a:lnTo>
                    <a:lnTo>
                      <a:pt x="294699" y="673099"/>
                    </a:lnTo>
                    <a:lnTo>
                      <a:pt x="305081" y="660399"/>
                    </a:lnTo>
                    <a:lnTo>
                      <a:pt x="312574" y="660399"/>
                    </a:lnTo>
                    <a:lnTo>
                      <a:pt x="314397" y="647699"/>
                    </a:lnTo>
                    <a:lnTo>
                      <a:pt x="315354" y="634999"/>
                    </a:lnTo>
                    <a:close/>
                  </a:path>
                  <a:path extrusionOk="0" h="2903854" w="5106670">
                    <a:moveTo>
                      <a:pt x="1421595" y="660400"/>
                    </a:moveTo>
                    <a:lnTo>
                      <a:pt x="1315997" y="660400"/>
                    </a:lnTo>
                    <a:lnTo>
                      <a:pt x="1315397" y="673100"/>
                    </a:lnTo>
                    <a:lnTo>
                      <a:pt x="1417773" y="673100"/>
                    </a:lnTo>
                    <a:lnTo>
                      <a:pt x="1421595" y="660400"/>
                    </a:lnTo>
                    <a:close/>
                  </a:path>
                  <a:path extrusionOk="0" h="2903854" w="5106670">
                    <a:moveTo>
                      <a:pt x="1116129" y="596899"/>
                    </a:moveTo>
                    <a:lnTo>
                      <a:pt x="97461" y="596899"/>
                    </a:lnTo>
                    <a:lnTo>
                      <a:pt x="90821" y="609599"/>
                    </a:lnTo>
                    <a:lnTo>
                      <a:pt x="85584" y="609599"/>
                    </a:lnTo>
                    <a:lnTo>
                      <a:pt x="82554" y="622024"/>
                    </a:lnTo>
                    <a:lnTo>
                      <a:pt x="82487" y="622299"/>
                    </a:lnTo>
                    <a:lnTo>
                      <a:pt x="81479" y="622299"/>
                    </a:lnTo>
                    <a:lnTo>
                      <a:pt x="82508" y="634999"/>
                    </a:lnTo>
                    <a:lnTo>
                      <a:pt x="88512" y="647699"/>
                    </a:lnTo>
                    <a:lnTo>
                      <a:pt x="96784" y="660399"/>
                    </a:lnTo>
                    <a:lnTo>
                      <a:pt x="264331" y="660399"/>
                    </a:lnTo>
                    <a:lnTo>
                      <a:pt x="264331" y="647699"/>
                    </a:lnTo>
                    <a:lnTo>
                      <a:pt x="267052" y="647699"/>
                    </a:lnTo>
                    <a:lnTo>
                      <a:pt x="273877" y="634999"/>
                    </a:lnTo>
                    <a:lnTo>
                      <a:pt x="1087664" y="634999"/>
                    </a:lnTo>
                    <a:lnTo>
                      <a:pt x="1110201" y="609599"/>
                    </a:lnTo>
                    <a:lnTo>
                      <a:pt x="1116129" y="596899"/>
                    </a:lnTo>
                    <a:close/>
                  </a:path>
                  <a:path extrusionOk="0" h="2903854" w="5106670">
                    <a:moveTo>
                      <a:pt x="1426678" y="647700"/>
                    </a:moveTo>
                    <a:lnTo>
                      <a:pt x="1310547" y="647700"/>
                    </a:lnTo>
                    <a:lnTo>
                      <a:pt x="1312397" y="660400"/>
                    </a:lnTo>
                    <a:lnTo>
                      <a:pt x="1425868" y="660400"/>
                    </a:lnTo>
                    <a:lnTo>
                      <a:pt x="1426678" y="647700"/>
                    </a:lnTo>
                    <a:close/>
                  </a:path>
                  <a:path extrusionOk="0" h="2903854" w="5106670">
                    <a:moveTo>
                      <a:pt x="1456927" y="647700"/>
                    </a:moveTo>
                    <a:lnTo>
                      <a:pt x="1446461" y="647700"/>
                    </a:lnTo>
                    <a:lnTo>
                      <a:pt x="1445594" y="660400"/>
                    </a:lnTo>
                    <a:lnTo>
                      <a:pt x="1460194" y="660400"/>
                    </a:lnTo>
                    <a:lnTo>
                      <a:pt x="1456927" y="647700"/>
                    </a:lnTo>
                    <a:close/>
                  </a:path>
                  <a:path extrusionOk="0" h="2903854" w="5106670">
                    <a:moveTo>
                      <a:pt x="1803571" y="635000"/>
                    </a:moveTo>
                    <a:lnTo>
                      <a:pt x="1763921" y="635000"/>
                    </a:lnTo>
                    <a:lnTo>
                      <a:pt x="1771254" y="647700"/>
                    </a:lnTo>
                    <a:lnTo>
                      <a:pt x="1772054" y="647700"/>
                    </a:lnTo>
                    <a:lnTo>
                      <a:pt x="1772721" y="660400"/>
                    </a:lnTo>
                    <a:lnTo>
                      <a:pt x="1779329" y="660400"/>
                    </a:lnTo>
                    <a:lnTo>
                      <a:pt x="1791537" y="647700"/>
                    </a:lnTo>
                    <a:lnTo>
                      <a:pt x="1803571" y="635000"/>
                    </a:lnTo>
                    <a:close/>
                  </a:path>
                  <a:path extrusionOk="0" h="2903854" w="5106670">
                    <a:moveTo>
                      <a:pt x="2410642" y="647700"/>
                    </a:moveTo>
                    <a:lnTo>
                      <a:pt x="2391442" y="647700"/>
                    </a:lnTo>
                    <a:lnTo>
                      <a:pt x="2398775" y="660400"/>
                    </a:lnTo>
                    <a:lnTo>
                      <a:pt x="2410642" y="660400"/>
                    </a:lnTo>
                    <a:lnTo>
                      <a:pt x="2410642" y="647700"/>
                    </a:lnTo>
                    <a:close/>
                  </a:path>
                  <a:path extrusionOk="0" h="2903854" w="5106670">
                    <a:moveTo>
                      <a:pt x="2715169" y="571500"/>
                    </a:moveTo>
                    <a:lnTo>
                      <a:pt x="2579074" y="571500"/>
                    </a:lnTo>
                    <a:lnTo>
                      <a:pt x="2572872" y="584200"/>
                    </a:lnTo>
                    <a:lnTo>
                      <a:pt x="2537039" y="584200"/>
                    </a:lnTo>
                    <a:lnTo>
                      <a:pt x="2539573" y="596900"/>
                    </a:lnTo>
                    <a:lnTo>
                      <a:pt x="2529173" y="596900"/>
                    </a:lnTo>
                    <a:lnTo>
                      <a:pt x="2511849" y="609600"/>
                    </a:lnTo>
                    <a:lnTo>
                      <a:pt x="2502532" y="622300"/>
                    </a:lnTo>
                    <a:lnTo>
                      <a:pt x="2500401" y="635000"/>
                    </a:lnTo>
                    <a:lnTo>
                      <a:pt x="2504640" y="660400"/>
                    </a:lnTo>
                    <a:lnTo>
                      <a:pt x="2676503" y="660400"/>
                    </a:lnTo>
                    <a:lnTo>
                      <a:pt x="2670528" y="647700"/>
                    </a:lnTo>
                    <a:lnTo>
                      <a:pt x="2667553" y="647700"/>
                    </a:lnTo>
                    <a:lnTo>
                      <a:pt x="2667203" y="635000"/>
                    </a:lnTo>
                    <a:lnTo>
                      <a:pt x="2669103" y="622300"/>
                    </a:lnTo>
                    <a:lnTo>
                      <a:pt x="2673648" y="609600"/>
                    </a:lnTo>
                    <a:lnTo>
                      <a:pt x="2681811" y="596900"/>
                    </a:lnTo>
                    <a:lnTo>
                      <a:pt x="2695137" y="584200"/>
                    </a:lnTo>
                    <a:lnTo>
                      <a:pt x="2715169" y="571500"/>
                    </a:lnTo>
                    <a:close/>
                  </a:path>
                  <a:path extrusionOk="0" h="2903854" w="5106670">
                    <a:moveTo>
                      <a:pt x="2706169" y="647700"/>
                    </a:moveTo>
                    <a:lnTo>
                      <a:pt x="2695703" y="647700"/>
                    </a:lnTo>
                    <a:lnTo>
                      <a:pt x="2694836" y="660400"/>
                    </a:lnTo>
                    <a:lnTo>
                      <a:pt x="2709436" y="660400"/>
                    </a:lnTo>
                    <a:lnTo>
                      <a:pt x="2706169" y="647700"/>
                    </a:lnTo>
                    <a:close/>
                  </a:path>
                  <a:path extrusionOk="0" h="2903854" w="5106670">
                    <a:moveTo>
                      <a:pt x="4726029" y="609600"/>
                    </a:moveTo>
                    <a:lnTo>
                      <a:pt x="2726628" y="609600"/>
                    </a:lnTo>
                    <a:lnTo>
                      <a:pt x="2727102" y="635000"/>
                    </a:lnTo>
                    <a:lnTo>
                      <a:pt x="2730425" y="647700"/>
                    </a:lnTo>
                    <a:lnTo>
                      <a:pt x="2736935" y="660400"/>
                    </a:lnTo>
                    <a:lnTo>
                      <a:pt x="2765768" y="660400"/>
                    </a:lnTo>
                    <a:lnTo>
                      <a:pt x="2786789" y="647700"/>
                    </a:lnTo>
                    <a:lnTo>
                      <a:pt x="2848166" y="647700"/>
                    </a:lnTo>
                    <a:lnTo>
                      <a:pt x="2846633" y="635000"/>
                    </a:lnTo>
                    <a:lnTo>
                      <a:pt x="4636435" y="635000"/>
                    </a:lnTo>
                    <a:lnTo>
                      <a:pt x="4648480" y="622300"/>
                    </a:lnTo>
                    <a:lnTo>
                      <a:pt x="4723529" y="622300"/>
                    </a:lnTo>
                    <a:lnTo>
                      <a:pt x="4726029" y="609600"/>
                    </a:lnTo>
                    <a:close/>
                  </a:path>
                  <a:path extrusionOk="0" h="2903854" w="5106670">
                    <a:moveTo>
                      <a:pt x="2851766" y="647700"/>
                    </a:moveTo>
                    <a:lnTo>
                      <a:pt x="2824154" y="647700"/>
                    </a:lnTo>
                    <a:lnTo>
                      <a:pt x="2836100" y="660400"/>
                    </a:lnTo>
                    <a:lnTo>
                      <a:pt x="2855500" y="660400"/>
                    </a:lnTo>
                    <a:lnTo>
                      <a:pt x="2851766" y="647700"/>
                    </a:lnTo>
                    <a:close/>
                  </a:path>
                  <a:path extrusionOk="0" h="2903854" w="5106670">
                    <a:moveTo>
                      <a:pt x="4703796" y="635000"/>
                    </a:moveTo>
                    <a:lnTo>
                      <a:pt x="4683063" y="635000"/>
                    </a:lnTo>
                    <a:lnTo>
                      <a:pt x="4683063" y="660400"/>
                    </a:lnTo>
                    <a:lnTo>
                      <a:pt x="4685463" y="660400"/>
                    </a:lnTo>
                    <a:lnTo>
                      <a:pt x="4696463" y="647700"/>
                    </a:lnTo>
                    <a:lnTo>
                      <a:pt x="4703796" y="635000"/>
                    </a:lnTo>
                    <a:close/>
                  </a:path>
                  <a:path extrusionOk="0" h="2903854" w="5106670">
                    <a:moveTo>
                      <a:pt x="4831845" y="647700"/>
                    </a:moveTo>
                    <a:lnTo>
                      <a:pt x="4814661" y="647700"/>
                    </a:lnTo>
                    <a:lnTo>
                      <a:pt x="4820056" y="660400"/>
                    </a:lnTo>
                    <a:lnTo>
                      <a:pt x="4825169" y="660400"/>
                    </a:lnTo>
                    <a:lnTo>
                      <a:pt x="4831845" y="647700"/>
                    </a:lnTo>
                    <a:close/>
                  </a:path>
                  <a:path extrusionOk="0" h="2903854" w="5106670">
                    <a:moveTo>
                      <a:pt x="1375454" y="609600"/>
                    </a:moveTo>
                    <a:lnTo>
                      <a:pt x="1319500" y="609600"/>
                    </a:lnTo>
                    <a:lnTo>
                      <a:pt x="1310297" y="647700"/>
                    </a:lnTo>
                    <a:lnTo>
                      <a:pt x="1419061" y="647700"/>
                    </a:lnTo>
                    <a:lnTo>
                      <a:pt x="1414693" y="635000"/>
                    </a:lnTo>
                    <a:lnTo>
                      <a:pt x="1401606" y="635000"/>
                    </a:lnTo>
                    <a:lnTo>
                      <a:pt x="1394462" y="622300"/>
                    </a:lnTo>
                    <a:lnTo>
                      <a:pt x="1385067" y="622300"/>
                    </a:lnTo>
                    <a:lnTo>
                      <a:pt x="1375454" y="609600"/>
                    </a:lnTo>
                    <a:close/>
                  </a:path>
                  <a:path extrusionOk="0" h="2903854" w="5106670">
                    <a:moveTo>
                      <a:pt x="2322710" y="635000"/>
                    </a:moveTo>
                    <a:lnTo>
                      <a:pt x="2307377" y="635000"/>
                    </a:lnTo>
                    <a:lnTo>
                      <a:pt x="2309244" y="647700"/>
                    </a:lnTo>
                    <a:lnTo>
                      <a:pt x="2321444" y="647700"/>
                    </a:lnTo>
                    <a:lnTo>
                      <a:pt x="2322710" y="635000"/>
                    </a:lnTo>
                    <a:close/>
                  </a:path>
                  <a:path extrusionOk="0" h="2903854" w="5106670">
                    <a:moveTo>
                      <a:pt x="4950943" y="596900"/>
                    </a:moveTo>
                    <a:lnTo>
                      <a:pt x="4746129" y="596900"/>
                    </a:lnTo>
                    <a:lnTo>
                      <a:pt x="4747423" y="609600"/>
                    </a:lnTo>
                    <a:lnTo>
                      <a:pt x="4741479" y="622300"/>
                    </a:lnTo>
                    <a:lnTo>
                      <a:pt x="4731710" y="635000"/>
                    </a:lnTo>
                    <a:lnTo>
                      <a:pt x="4721529" y="647700"/>
                    </a:lnTo>
                    <a:lnTo>
                      <a:pt x="4841927" y="647700"/>
                    </a:lnTo>
                    <a:lnTo>
                      <a:pt x="4867620" y="622300"/>
                    </a:lnTo>
                    <a:lnTo>
                      <a:pt x="4895076" y="609600"/>
                    </a:lnTo>
                    <a:lnTo>
                      <a:pt x="4949858" y="609600"/>
                    </a:lnTo>
                    <a:lnTo>
                      <a:pt x="4950943" y="596900"/>
                    </a:lnTo>
                    <a:close/>
                  </a:path>
                  <a:path extrusionOk="0" h="2903854" w="5106670">
                    <a:moveTo>
                      <a:pt x="1289731" y="596900"/>
                    </a:moveTo>
                    <a:lnTo>
                      <a:pt x="1283064" y="596900"/>
                    </a:lnTo>
                    <a:lnTo>
                      <a:pt x="1281331" y="609600"/>
                    </a:lnTo>
                    <a:lnTo>
                      <a:pt x="1276664" y="609600"/>
                    </a:lnTo>
                    <a:lnTo>
                      <a:pt x="1281598" y="635000"/>
                    </a:lnTo>
                    <a:lnTo>
                      <a:pt x="1284331" y="635000"/>
                    </a:lnTo>
                    <a:lnTo>
                      <a:pt x="1292397" y="622300"/>
                    </a:lnTo>
                    <a:lnTo>
                      <a:pt x="1293597" y="609600"/>
                    </a:lnTo>
                    <a:lnTo>
                      <a:pt x="1289731" y="596900"/>
                    </a:lnTo>
                    <a:close/>
                  </a:path>
                  <a:path extrusionOk="0" h="2903854" w="5106670">
                    <a:moveTo>
                      <a:pt x="1866374" y="520700"/>
                    </a:moveTo>
                    <a:lnTo>
                      <a:pt x="1673656" y="520700"/>
                    </a:lnTo>
                    <a:lnTo>
                      <a:pt x="1666923" y="533400"/>
                    </a:lnTo>
                    <a:lnTo>
                      <a:pt x="1672923" y="533400"/>
                    </a:lnTo>
                    <a:lnTo>
                      <a:pt x="1673923" y="546100"/>
                    </a:lnTo>
                    <a:lnTo>
                      <a:pt x="1690243" y="546100"/>
                    </a:lnTo>
                    <a:lnTo>
                      <a:pt x="1687389" y="558800"/>
                    </a:lnTo>
                    <a:lnTo>
                      <a:pt x="1686499" y="558800"/>
                    </a:lnTo>
                    <a:lnTo>
                      <a:pt x="1688164" y="571500"/>
                    </a:lnTo>
                    <a:lnTo>
                      <a:pt x="1692292" y="571500"/>
                    </a:lnTo>
                    <a:lnTo>
                      <a:pt x="1698789" y="584200"/>
                    </a:lnTo>
                    <a:lnTo>
                      <a:pt x="1714542" y="609600"/>
                    </a:lnTo>
                    <a:lnTo>
                      <a:pt x="1728664" y="622300"/>
                    </a:lnTo>
                    <a:lnTo>
                      <a:pt x="1741998" y="635000"/>
                    </a:lnTo>
                    <a:lnTo>
                      <a:pt x="1809254" y="635000"/>
                    </a:lnTo>
                    <a:lnTo>
                      <a:pt x="1809587" y="622300"/>
                    </a:lnTo>
                    <a:lnTo>
                      <a:pt x="1809387" y="609600"/>
                    </a:lnTo>
                    <a:lnTo>
                      <a:pt x="1808320" y="596900"/>
                    </a:lnTo>
                    <a:lnTo>
                      <a:pt x="1810587" y="596900"/>
                    </a:lnTo>
                    <a:lnTo>
                      <a:pt x="1813920" y="584200"/>
                    </a:lnTo>
                    <a:lnTo>
                      <a:pt x="1820054" y="584200"/>
                    </a:lnTo>
                    <a:lnTo>
                      <a:pt x="1820054" y="571500"/>
                    </a:lnTo>
                    <a:lnTo>
                      <a:pt x="1828127" y="558800"/>
                    </a:lnTo>
                    <a:lnTo>
                      <a:pt x="1846495" y="533400"/>
                    </a:lnTo>
                    <a:lnTo>
                      <a:pt x="1866374" y="520700"/>
                    </a:lnTo>
                    <a:close/>
                  </a:path>
                  <a:path extrusionOk="0" h="2903854" w="5106670">
                    <a:moveTo>
                      <a:pt x="2323844" y="622300"/>
                    </a:moveTo>
                    <a:lnTo>
                      <a:pt x="2315777" y="622300"/>
                    </a:lnTo>
                    <a:lnTo>
                      <a:pt x="2314444" y="635000"/>
                    </a:lnTo>
                    <a:lnTo>
                      <a:pt x="2320444" y="635000"/>
                    </a:lnTo>
                    <a:lnTo>
                      <a:pt x="2323844" y="622300"/>
                    </a:lnTo>
                    <a:close/>
                  </a:path>
                  <a:path extrusionOk="0" h="2903854" w="5106670">
                    <a:moveTo>
                      <a:pt x="4723529" y="622300"/>
                    </a:moveTo>
                    <a:lnTo>
                      <a:pt x="4693157" y="622300"/>
                    </a:lnTo>
                    <a:lnTo>
                      <a:pt x="4688997" y="635000"/>
                    </a:lnTo>
                    <a:lnTo>
                      <a:pt x="4720463" y="635000"/>
                    </a:lnTo>
                    <a:lnTo>
                      <a:pt x="4723529" y="622300"/>
                    </a:lnTo>
                    <a:close/>
                  </a:path>
                  <a:path extrusionOk="0" h="2903854" w="5106670">
                    <a:moveTo>
                      <a:pt x="1251065" y="609600"/>
                    </a:moveTo>
                    <a:lnTo>
                      <a:pt x="1227017" y="609600"/>
                    </a:lnTo>
                    <a:lnTo>
                      <a:pt x="1227651" y="622024"/>
                    </a:lnTo>
                    <a:lnTo>
                      <a:pt x="1227665" y="622300"/>
                    </a:lnTo>
                    <a:lnTo>
                      <a:pt x="1242665" y="622300"/>
                    </a:lnTo>
                    <a:lnTo>
                      <a:pt x="1251065" y="609600"/>
                    </a:lnTo>
                    <a:close/>
                  </a:path>
                  <a:path extrusionOk="0" h="2903854" w="5106670">
                    <a:moveTo>
                      <a:pt x="1487200" y="622024"/>
                    </a:moveTo>
                    <a:lnTo>
                      <a:pt x="1487327" y="622300"/>
                    </a:lnTo>
                    <a:lnTo>
                      <a:pt x="1487561" y="622300"/>
                    </a:lnTo>
                    <a:lnTo>
                      <a:pt x="1487200" y="622024"/>
                    </a:lnTo>
                    <a:close/>
                  </a:path>
                  <a:path extrusionOk="0" h="2903854" w="5106670">
                    <a:moveTo>
                      <a:pt x="2328443" y="609600"/>
                    </a:moveTo>
                    <a:lnTo>
                      <a:pt x="2311644" y="609600"/>
                    </a:lnTo>
                    <a:lnTo>
                      <a:pt x="2314057" y="622024"/>
                    </a:lnTo>
                    <a:lnTo>
                      <a:pt x="2314110" y="622300"/>
                    </a:lnTo>
                    <a:lnTo>
                      <a:pt x="2327310" y="622300"/>
                    </a:lnTo>
                    <a:lnTo>
                      <a:pt x="2328443" y="609600"/>
                    </a:lnTo>
                    <a:close/>
                  </a:path>
                  <a:path extrusionOk="0" h="2903854" w="5106670">
                    <a:moveTo>
                      <a:pt x="1481482" y="609600"/>
                    </a:moveTo>
                    <a:lnTo>
                      <a:pt x="1470927" y="609600"/>
                    </a:lnTo>
                    <a:lnTo>
                      <a:pt x="1487200" y="622024"/>
                    </a:lnTo>
                    <a:lnTo>
                      <a:pt x="1481482" y="609600"/>
                    </a:lnTo>
                    <a:close/>
                  </a:path>
                  <a:path extrusionOk="0" h="2903854" w="5106670">
                    <a:moveTo>
                      <a:pt x="1246665" y="596900"/>
                    </a:moveTo>
                    <a:lnTo>
                      <a:pt x="1241398" y="596900"/>
                    </a:lnTo>
                    <a:lnTo>
                      <a:pt x="1235296" y="609600"/>
                    </a:lnTo>
                    <a:lnTo>
                      <a:pt x="1248465" y="609600"/>
                    </a:lnTo>
                    <a:lnTo>
                      <a:pt x="1246665" y="596900"/>
                    </a:lnTo>
                    <a:close/>
                  </a:path>
                  <a:path extrusionOk="0" h="2903854" w="5106670">
                    <a:moveTo>
                      <a:pt x="1488260" y="596900"/>
                    </a:moveTo>
                    <a:lnTo>
                      <a:pt x="1415395" y="596900"/>
                    </a:lnTo>
                    <a:lnTo>
                      <a:pt x="1418261" y="609600"/>
                    </a:lnTo>
                    <a:lnTo>
                      <a:pt x="1481843" y="609600"/>
                    </a:lnTo>
                    <a:lnTo>
                      <a:pt x="1488260" y="596900"/>
                    </a:lnTo>
                    <a:close/>
                  </a:path>
                  <a:path extrusionOk="0" h="2903854" w="5106670">
                    <a:moveTo>
                      <a:pt x="2909432" y="533400"/>
                    </a:moveTo>
                    <a:lnTo>
                      <a:pt x="2778293" y="533400"/>
                    </a:lnTo>
                    <a:lnTo>
                      <a:pt x="2776201" y="546100"/>
                    </a:lnTo>
                    <a:lnTo>
                      <a:pt x="2745369" y="584200"/>
                    </a:lnTo>
                    <a:lnTo>
                      <a:pt x="2734705" y="596900"/>
                    </a:lnTo>
                    <a:lnTo>
                      <a:pt x="2728811" y="609600"/>
                    </a:lnTo>
                    <a:lnTo>
                      <a:pt x="4732079" y="609600"/>
                    </a:lnTo>
                    <a:lnTo>
                      <a:pt x="4739504" y="596900"/>
                    </a:lnTo>
                    <a:lnTo>
                      <a:pt x="4950943" y="596900"/>
                    </a:lnTo>
                    <a:lnTo>
                      <a:pt x="4945933" y="584200"/>
                    </a:lnTo>
                    <a:lnTo>
                      <a:pt x="4937737" y="571500"/>
                    </a:lnTo>
                    <a:lnTo>
                      <a:pt x="2930690" y="571500"/>
                    </a:lnTo>
                    <a:lnTo>
                      <a:pt x="2917320" y="558800"/>
                    </a:lnTo>
                    <a:lnTo>
                      <a:pt x="2909432" y="533400"/>
                    </a:lnTo>
                    <a:close/>
                  </a:path>
                  <a:path extrusionOk="0" h="2903854" w="5106670">
                    <a:moveTo>
                      <a:pt x="1182399" y="546099"/>
                    </a:moveTo>
                    <a:lnTo>
                      <a:pt x="144831" y="546099"/>
                    </a:lnTo>
                    <a:lnTo>
                      <a:pt x="145767" y="558799"/>
                    </a:lnTo>
                    <a:lnTo>
                      <a:pt x="140555" y="571499"/>
                    </a:lnTo>
                    <a:lnTo>
                      <a:pt x="129330" y="584199"/>
                    </a:lnTo>
                    <a:lnTo>
                      <a:pt x="116608" y="596899"/>
                    </a:lnTo>
                    <a:lnTo>
                      <a:pt x="1120526" y="596899"/>
                    </a:lnTo>
                    <a:lnTo>
                      <a:pt x="1123001" y="584199"/>
                    </a:lnTo>
                    <a:lnTo>
                      <a:pt x="1124158" y="584199"/>
                    </a:lnTo>
                    <a:lnTo>
                      <a:pt x="1131559" y="571499"/>
                    </a:lnTo>
                    <a:lnTo>
                      <a:pt x="1165200" y="571499"/>
                    </a:lnTo>
                    <a:lnTo>
                      <a:pt x="1172866" y="558799"/>
                    </a:lnTo>
                    <a:lnTo>
                      <a:pt x="1181258" y="558799"/>
                    </a:lnTo>
                    <a:lnTo>
                      <a:pt x="1182399" y="546099"/>
                    </a:lnTo>
                    <a:close/>
                  </a:path>
                  <a:path extrusionOk="0" h="2903854" w="5106670">
                    <a:moveTo>
                      <a:pt x="1233092" y="571500"/>
                    </a:moveTo>
                    <a:lnTo>
                      <a:pt x="1196946" y="571500"/>
                    </a:lnTo>
                    <a:lnTo>
                      <a:pt x="1192799" y="584199"/>
                    </a:lnTo>
                    <a:lnTo>
                      <a:pt x="1186799" y="584199"/>
                    </a:lnTo>
                    <a:lnTo>
                      <a:pt x="1199666" y="596900"/>
                    </a:lnTo>
                    <a:lnTo>
                      <a:pt x="1220309" y="596900"/>
                    </a:lnTo>
                    <a:lnTo>
                      <a:pt x="1233092" y="571500"/>
                    </a:lnTo>
                    <a:close/>
                  </a:path>
                  <a:path extrusionOk="0" h="2903854" w="5106670">
                    <a:moveTo>
                      <a:pt x="1315530" y="584200"/>
                    </a:moveTo>
                    <a:lnTo>
                      <a:pt x="1300997" y="584200"/>
                    </a:lnTo>
                    <a:lnTo>
                      <a:pt x="1302864" y="596900"/>
                    </a:lnTo>
                    <a:lnTo>
                      <a:pt x="1314730" y="596900"/>
                    </a:lnTo>
                    <a:lnTo>
                      <a:pt x="1315530" y="584200"/>
                    </a:lnTo>
                    <a:close/>
                  </a:path>
                  <a:path extrusionOk="0" h="2903854" w="5106670">
                    <a:moveTo>
                      <a:pt x="1334863" y="584200"/>
                    </a:moveTo>
                    <a:lnTo>
                      <a:pt x="1324130" y="584200"/>
                    </a:lnTo>
                    <a:lnTo>
                      <a:pt x="1327863" y="596900"/>
                    </a:lnTo>
                    <a:lnTo>
                      <a:pt x="1331797" y="596900"/>
                    </a:lnTo>
                    <a:lnTo>
                      <a:pt x="1334863" y="584200"/>
                    </a:lnTo>
                    <a:close/>
                  </a:path>
                  <a:path extrusionOk="0" h="2903854" w="5106670">
                    <a:moveTo>
                      <a:pt x="1453411" y="584200"/>
                    </a:moveTo>
                    <a:lnTo>
                      <a:pt x="1413462" y="584200"/>
                    </a:lnTo>
                    <a:lnTo>
                      <a:pt x="1425328" y="596900"/>
                    </a:lnTo>
                    <a:lnTo>
                      <a:pt x="1465681" y="596900"/>
                    </a:lnTo>
                    <a:lnTo>
                      <a:pt x="1453411" y="584200"/>
                    </a:lnTo>
                    <a:close/>
                  </a:path>
                  <a:path extrusionOk="0" h="2903854" w="5106670">
                    <a:moveTo>
                      <a:pt x="1489685" y="571500"/>
                    </a:moveTo>
                    <a:lnTo>
                      <a:pt x="1450388" y="571500"/>
                    </a:lnTo>
                    <a:lnTo>
                      <a:pt x="1460594" y="584200"/>
                    </a:lnTo>
                    <a:lnTo>
                      <a:pt x="1470050" y="584200"/>
                    </a:lnTo>
                    <a:lnTo>
                      <a:pt x="1475794" y="596900"/>
                    </a:lnTo>
                    <a:lnTo>
                      <a:pt x="1497627" y="596900"/>
                    </a:lnTo>
                    <a:lnTo>
                      <a:pt x="1498043" y="584200"/>
                    </a:lnTo>
                    <a:lnTo>
                      <a:pt x="1489685" y="571500"/>
                    </a:lnTo>
                    <a:close/>
                  </a:path>
                  <a:path extrusionOk="0" h="2903854" w="5106670">
                    <a:moveTo>
                      <a:pt x="1215974" y="533400"/>
                    </a:moveTo>
                    <a:lnTo>
                      <a:pt x="1198694" y="533399"/>
                    </a:lnTo>
                    <a:lnTo>
                      <a:pt x="1200199" y="546100"/>
                    </a:lnTo>
                    <a:lnTo>
                      <a:pt x="1200515" y="558800"/>
                    </a:lnTo>
                    <a:lnTo>
                      <a:pt x="1199474" y="571500"/>
                    </a:lnTo>
                    <a:lnTo>
                      <a:pt x="1243363" y="571500"/>
                    </a:lnTo>
                    <a:lnTo>
                      <a:pt x="1250998" y="584200"/>
                    </a:lnTo>
                    <a:lnTo>
                      <a:pt x="1270131" y="584200"/>
                    </a:lnTo>
                    <a:lnTo>
                      <a:pt x="1270696" y="571500"/>
                    </a:lnTo>
                    <a:lnTo>
                      <a:pt x="1261498" y="558800"/>
                    </a:lnTo>
                    <a:lnTo>
                      <a:pt x="1246900" y="558800"/>
                    </a:lnTo>
                    <a:lnTo>
                      <a:pt x="1231265" y="546100"/>
                    </a:lnTo>
                    <a:lnTo>
                      <a:pt x="1223598" y="546100"/>
                    </a:lnTo>
                    <a:lnTo>
                      <a:pt x="1215974" y="533400"/>
                    </a:lnTo>
                    <a:close/>
                  </a:path>
                  <a:path extrusionOk="0" h="2903854" w="5106670">
                    <a:moveTo>
                      <a:pt x="1335396" y="571500"/>
                    </a:moveTo>
                    <a:lnTo>
                      <a:pt x="1328730" y="571500"/>
                    </a:lnTo>
                    <a:lnTo>
                      <a:pt x="1327997" y="584200"/>
                    </a:lnTo>
                    <a:lnTo>
                      <a:pt x="1338663" y="584200"/>
                    </a:lnTo>
                    <a:lnTo>
                      <a:pt x="1335396" y="571500"/>
                    </a:lnTo>
                    <a:close/>
                  </a:path>
                  <a:path extrusionOk="0" h="2903854" w="5106670">
                    <a:moveTo>
                      <a:pt x="1452219" y="520700"/>
                    </a:moveTo>
                    <a:lnTo>
                      <a:pt x="1364129" y="520700"/>
                    </a:lnTo>
                    <a:lnTo>
                      <a:pt x="1373262" y="533400"/>
                    </a:lnTo>
                    <a:lnTo>
                      <a:pt x="1340263" y="533400"/>
                    </a:lnTo>
                    <a:lnTo>
                      <a:pt x="1327825" y="546100"/>
                    </a:lnTo>
                    <a:lnTo>
                      <a:pt x="1312197" y="546100"/>
                    </a:lnTo>
                    <a:lnTo>
                      <a:pt x="1310797" y="558800"/>
                    </a:lnTo>
                    <a:lnTo>
                      <a:pt x="1374546" y="558800"/>
                    </a:lnTo>
                    <a:lnTo>
                      <a:pt x="1390772" y="571500"/>
                    </a:lnTo>
                    <a:lnTo>
                      <a:pt x="1397862" y="584200"/>
                    </a:lnTo>
                    <a:lnTo>
                      <a:pt x="1443165" y="584200"/>
                    </a:lnTo>
                    <a:lnTo>
                      <a:pt x="1439994" y="571500"/>
                    </a:lnTo>
                    <a:lnTo>
                      <a:pt x="1489685" y="571500"/>
                    </a:lnTo>
                    <a:lnTo>
                      <a:pt x="1472727" y="546100"/>
                    </a:lnTo>
                    <a:lnTo>
                      <a:pt x="1458570" y="533400"/>
                    </a:lnTo>
                    <a:lnTo>
                      <a:pt x="1452219" y="520700"/>
                    </a:lnTo>
                    <a:close/>
                  </a:path>
                  <a:path extrusionOk="0" h="2903854" w="5106670">
                    <a:moveTo>
                      <a:pt x="2206447" y="546100"/>
                    </a:moveTo>
                    <a:lnTo>
                      <a:pt x="2104381" y="546100"/>
                    </a:lnTo>
                    <a:lnTo>
                      <a:pt x="2110848" y="558800"/>
                    </a:lnTo>
                    <a:lnTo>
                      <a:pt x="2110412" y="558800"/>
                    </a:lnTo>
                    <a:lnTo>
                      <a:pt x="2117564" y="571500"/>
                    </a:lnTo>
                    <a:lnTo>
                      <a:pt x="2172117" y="571500"/>
                    </a:lnTo>
                    <a:lnTo>
                      <a:pt x="2185180" y="558800"/>
                    </a:lnTo>
                    <a:lnTo>
                      <a:pt x="2206447" y="546100"/>
                    </a:lnTo>
                    <a:close/>
                  </a:path>
                  <a:path extrusionOk="0" h="2903854" w="5106670">
                    <a:moveTo>
                      <a:pt x="2564772" y="558800"/>
                    </a:moveTo>
                    <a:lnTo>
                      <a:pt x="2551039" y="558800"/>
                    </a:lnTo>
                    <a:lnTo>
                      <a:pt x="2550239" y="571500"/>
                    </a:lnTo>
                    <a:lnTo>
                      <a:pt x="2563972" y="571500"/>
                    </a:lnTo>
                    <a:lnTo>
                      <a:pt x="2564772" y="558800"/>
                    </a:lnTo>
                    <a:close/>
                  </a:path>
                  <a:path extrusionOk="0" h="2903854" w="5106670">
                    <a:moveTo>
                      <a:pt x="2742410" y="520700"/>
                    </a:moveTo>
                    <a:lnTo>
                      <a:pt x="2597905" y="520700"/>
                    </a:lnTo>
                    <a:lnTo>
                      <a:pt x="2593705" y="533400"/>
                    </a:lnTo>
                    <a:lnTo>
                      <a:pt x="2569147" y="533400"/>
                    </a:lnTo>
                    <a:lnTo>
                      <a:pt x="2567933" y="546100"/>
                    </a:lnTo>
                    <a:lnTo>
                      <a:pt x="2576572" y="546100"/>
                    </a:lnTo>
                    <a:lnTo>
                      <a:pt x="2580638" y="558800"/>
                    </a:lnTo>
                    <a:lnTo>
                      <a:pt x="2581038" y="571500"/>
                    </a:lnTo>
                    <a:lnTo>
                      <a:pt x="2719169" y="571500"/>
                    </a:lnTo>
                    <a:lnTo>
                      <a:pt x="2722436" y="558800"/>
                    </a:lnTo>
                    <a:lnTo>
                      <a:pt x="2728301" y="533400"/>
                    </a:lnTo>
                    <a:lnTo>
                      <a:pt x="2742410" y="520700"/>
                    </a:lnTo>
                    <a:close/>
                  </a:path>
                  <a:path extrusionOk="0" h="2903854" w="5106670">
                    <a:moveTo>
                      <a:pt x="4929259" y="558800"/>
                    </a:moveTo>
                    <a:lnTo>
                      <a:pt x="2960831" y="558800"/>
                    </a:lnTo>
                    <a:lnTo>
                      <a:pt x="2955898" y="571500"/>
                    </a:lnTo>
                    <a:lnTo>
                      <a:pt x="4937737" y="571500"/>
                    </a:lnTo>
                    <a:lnTo>
                      <a:pt x="4929259" y="558800"/>
                    </a:lnTo>
                    <a:close/>
                  </a:path>
                  <a:path extrusionOk="0" h="2903854" w="5106670">
                    <a:moveTo>
                      <a:pt x="128774" y="546099"/>
                    </a:moveTo>
                    <a:lnTo>
                      <a:pt x="70215" y="546099"/>
                    </a:lnTo>
                    <a:lnTo>
                      <a:pt x="76096" y="558799"/>
                    </a:lnTo>
                    <a:lnTo>
                      <a:pt x="115209" y="558799"/>
                    </a:lnTo>
                    <a:lnTo>
                      <a:pt x="128774" y="546099"/>
                    </a:lnTo>
                    <a:close/>
                  </a:path>
                  <a:path extrusionOk="0" h="2903854" w="5106670">
                    <a:moveTo>
                      <a:pt x="2968891" y="546100"/>
                    </a:moveTo>
                    <a:lnTo>
                      <a:pt x="2943867" y="546100"/>
                    </a:lnTo>
                    <a:lnTo>
                      <a:pt x="2952298" y="558800"/>
                    </a:lnTo>
                    <a:lnTo>
                      <a:pt x="2975697" y="558800"/>
                    </a:lnTo>
                    <a:lnTo>
                      <a:pt x="2968891" y="546100"/>
                    </a:lnTo>
                    <a:close/>
                  </a:path>
                  <a:path extrusionOk="0" h="2903854" w="5106670">
                    <a:moveTo>
                      <a:pt x="4911671" y="546100"/>
                    </a:moveTo>
                    <a:lnTo>
                      <a:pt x="2985897" y="546100"/>
                    </a:lnTo>
                    <a:lnTo>
                      <a:pt x="2981103" y="558800"/>
                    </a:lnTo>
                    <a:lnTo>
                      <a:pt x="4914909" y="558800"/>
                    </a:lnTo>
                    <a:lnTo>
                      <a:pt x="4911671" y="546100"/>
                    </a:lnTo>
                    <a:close/>
                  </a:path>
                  <a:path extrusionOk="0" h="2903854" w="5106670">
                    <a:moveTo>
                      <a:pt x="5073689" y="533400"/>
                    </a:moveTo>
                    <a:lnTo>
                      <a:pt x="5027257" y="533400"/>
                    </a:lnTo>
                    <a:lnTo>
                      <a:pt x="5035056" y="546100"/>
                    </a:lnTo>
                    <a:lnTo>
                      <a:pt x="5049256" y="546100"/>
                    </a:lnTo>
                    <a:lnTo>
                      <a:pt x="5053189" y="558800"/>
                    </a:lnTo>
                    <a:lnTo>
                      <a:pt x="5067522" y="558800"/>
                    </a:lnTo>
                    <a:lnTo>
                      <a:pt x="5067893" y="546100"/>
                    </a:lnTo>
                    <a:lnTo>
                      <a:pt x="5073689" y="533400"/>
                    </a:lnTo>
                    <a:close/>
                  </a:path>
                  <a:path extrusionOk="0" h="2903854" w="5106670">
                    <a:moveTo>
                      <a:pt x="1149870" y="533399"/>
                    </a:moveTo>
                    <a:lnTo>
                      <a:pt x="68195" y="533399"/>
                    </a:lnTo>
                    <a:lnTo>
                      <a:pt x="72081" y="546099"/>
                    </a:lnTo>
                    <a:lnTo>
                      <a:pt x="1155533" y="546099"/>
                    </a:lnTo>
                    <a:lnTo>
                      <a:pt x="1149870" y="533399"/>
                    </a:lnTo>
                    <a:close/>
                  </a:path>
                  <a:path extrusionOk="0" h="2903854" w="5106670">
                    <a:moveTo>
                      <a:pt x="2207579" y="508000"/>
                    </a:moveTo>
                    <a:lnTo>
                      <a:pt x="2157672" y="508000"/>
                    </a:lnTo>
                    <a:lnTo>
                      <a:pt x="2148511" y="520700"/>
                    </a:lnTo>
                    <a:lnTo>
                      <a:pt x="2133078" y="520700"/>
                    </a:lnTo>
                    <a:lnTo>
                      <a:pt x="2122872" y="533400"/>
                    </a:lnTo>
                    <a:lnTo>
                      <a:pt x="2108405" y="546100"/>
                    </a:lnTo>
                    <a:lnTo>
                      <a:pt x="2218371" y="546100"/>
                    </a:lnTo>
                    <a:lnTo>
                      <a:pt x="2221432" y="533400"/>
                    </a:lnTo>
                    <a:lnTo>
                      <a:pt x="2211446" y="533400"/>
                    </a:lnTo>
                    <a:lnTo>
                      <a:pt x="2207579" y="520700"/>
                    </a:lnTo>
                    <a:lnTo>
                      <a:pt x="2207579" y="508000"/>
                    </a:lnTo>
                    <a:close/>
                  </a:path>
                  <a:path extrusionOk="0" h="2903854" w="5106670">
                    <a:moveTo>
                      <a:pt x="4916725" y="533400"/>
                    </a:moveTo>
                    <a:lnTo>
                      <a:pt x="2991164" y="533400"/>
                    </a:lnTo>
                    <a:lnTo>
                      <a:pt x="2992764" y="546100"/>
                    </a:lnTo>
                    <a:lnTo>
                      <a:pt x="4913659" y="546100"/>
                    </a:lnTo>
                    <a:lnTo>
                      <a:pt x="4916725" y="533400"/>
                    </a:lnTo>
                    <a:close/>
                  </a:path>
                  <a:path extrusionOk="0" h="2903854" w="5106670">
                    <a:moveTo>
                      <a:pt x="4964200" y="533400"/>
                    </a:moveTo>
                    <a:lnTo>
                      <a:pt x="4916725" y="533400"/>
                    </a:lnTo>
                    <a:lnTo>
                      <a:pt x="4925925" y="546100"/>
                    </a:lnTo>
                    <a:lnTo>
                      <a:pt x="4957741" y="546100"/>
                    </a:lnTo>
                    <a:lnTo>
                      <a:pt x="4964200" y="533400"/>
                    </a:lnTo>
                    <a:close/>
                  </a:path>
                  <a:path extrusionOk="0" h="2903854" w="5106670">
                    <a:moveTo>
                      <a:pt x="1178866" y="520699"/>
                    </a:moveTo>
                    <a:lnTo>
                      <a:pt x="50846" y="520699"/>
                    </a:lnTo>
                    <a:lnTo>
                      <a:pt x="53381" y="533399"/>
                    </a:lnTo>
                    <a:lnTo>
                      <a:pt x="1164468" y="533399"/>
                    </a:lnTo>
                    <a:lnTo>
                      <a:pt x="1178866" y="520699"/>
                    </a:lnTo>
                    <a:close/>
                  </a:path>
                  <a:path extrusionOk="0" h="2903854" w="5106670">
                    <a:moveTo>
                      <a:pt x="1199266" y="507999"/>
                    </a:moveTo>
                    <a:lnTo>
                      <a:pt x="138740" y="507999"/>
                    </a:lnTo>
                    <a:lnTo>
                      <a:pt x="132574" y="520699"/>
                    </a:lnTo>
                    <a:lnTo>
                      <a:pt x="1178866" y="520699"/>
                    </a:lnTo>
                    <a:lnTo>
                      <a:pt x="1189559" y="533399"/>
                    </a:lnTo>
                    <a:lnTo>
                      <a:pt x="1204332" y="533400"/>
                    </a:lnTo>
                    <a:lnTo>
                      <a:pt x="1199399" y="520699"/>
                    </a:lnTo>
                    <a:lnTo>
                      <a:pt x="1199266" y="507999"/>
                    </a:lnTo>
                    <a:close/>
                  </a:path>
                  <a:path extrusionOk="0" h="2903854" w="5106670">
                    <a:moveTo>
                      <a:pt x="1529526" y="508000"/>
                    </a:moveTo>
                    <a:lnTo>
                      <a:pt x="1483507" y="508000"/>
                    </a:lnTo>
                    <a:lnTo>
                      <a:pt x="1496393" y="520700"/>
                    </a:lnTo>
                    <a:lnTo>
                      <a:pt x="1505808" y="533400"/>
                    </a:lnTo>
                    <a:lnTo>
                      <a:pt x="1527326" y="533400"/>
                    </a:lnTo>
                    <a:lnTo>
                      <a:pt x="1529326" y="520700"/>
                    </a:lnTo>
                    <a:lnTo>
                      <a:pt x="1525593" y="520700"/>
                    </a:lnTo>
                    <a:lnTo>
                      <a:pt x="1529526" y="508000"/>
                    </a:lnTo>
                    <a:close/>
                  </a:path>
                  <a:path extrusionOk="0" h="2903854" w="5106670">
                    <a:moveTo>
                      <a:pt x="2903174" y="520700"/>
                    </a:moveTo>
                    <a:lnTo>
                      <a:pt x="2759532" y="520700"/>
                    </a:lnTo>
                    <a:lnTo>
                      <a:pt x="2774435" y="533400"/>
                    </a:lnTo>
                    <a:lnTo>
                      <a:pt x="2906981" y="533400"/>
                    </a:lnTo>
                    <a:lnTo>
                      <a:pt x="2903174" y="520700"/>
                    </a:lnTo>
                    <a:close/>
                  </a:path>
                  <a:path extrusionOk="0" h="2903854" w="5106670">
                    <a:moveTo>
                      <a:pt x="3030030" y="508000"/>
                    </a:moveTo>
                    <a:lnTo>
                      <a:pt x="3018913" y="508000"/>
                    </a:lnTo>
                    <a:lnTo>
                      <a:pt x="3004797" y="520700"/>
                    </a:lnTo>
                    <a:lnTo>
                      <a:pt x="2993580" y="533400"/>
                    </a:lnTo>
                    <a:lnTo>
                      <a:pt x="4966458" y="533400"/>
                    </a:lnTo>
                    <a:lnTo>
                      <a:pt x="4968313" y="520700"/>
                    </a:lnTo>
                    <a:lnTo>
                      <a:pt x="3040239" y="520700"/>
                    </a:lnTo>
                    <a:lnTo>
                      <a:pt x="3030030" y="508000"/>
                    </a:lnTo>
                    <a:close/>
                  </a:path>
                  <a:path extrusionOk="0" h="2903854" w="5106670">
                    <a:moveTo>
                      <a:pt x="5106098" y="508000"/>
                    </a:moveTo>
                    <a:lnTo>
                      <a:pt x="4977848" y="508000"/>
                    </a:lnTo>
                    <a:lnTo>
                      <a:pt x="4981991" y="520700"/>
                    </a:lnTo>
                    <a:lnTo>
                      <a:pt x="4984469" y="533400"/>
                    </a:lnTo>
                    <a:lnTo>
                      <a:pt x="4992350" y="533400"/>
                    </a:lnTo>
                    <a:lnTo>
                      <a:pt x="5000790" y="520700"/>
                    </a:lnTo>
                    <a:lnTo>
                      <a:pt x="5103988" y="520700"/>
                    </a:lnTo>
                    <a:lnTo>
                      <a:pt x="5106098" y="508000"/>
                    </a:lnTo>
                    <a:close/>
                  </a:path>
                  <a:path extrusionOk="0" h="2903854" w="5106670">
                    <a:moveTo>
                      <a:pt x="5090655" y="520700"/>
                    </a:moveTo>
                    <a:lnTo>
                      <a:pt x="5016156" y="520700"/>
                    </a:lnTo>
                    <a:lnTo>
                      <a:pt x="5021590" y="533400"/>
                    </a:lnTo>
                    <a:lnTo>
                      <a:pt x="5082185" y="533400"/>
                    </a:lnTo>
                    <a:lnTo>
                      <a:pt x="5090655" y="520700"/>
                    </a:lnTo>
                    <a:close/>
                  </a:path>
                  <a:path extrusionOk="0" h="2903854" w="5106670">
                    <a:moveTo>
                      <a:pt x="98537" y="507999"/>
                    </a:moveTo>
                    <a:lnTo>
                      <a:pt x="80335" y="507999"/>
                    </a:lnTo>
                    <a:lnTo>
                      <a:pt x="74961" y="520699"/>
                    </a:lnTo>
                    <a:lnTo>
                      <a:pt x="106001" y="520699"/>
                    </a:lnTo>
                    <a:lnTo>
                      <a:pt x="98537" y="507999"/>
                    </a:lnTo>
                    <a:close/>
                  </a:path>
                  <a:path extrusionOk="0" h="2903854" w="5106670">
                    <a:moveTo>
                      <a:pt x="1398995" y="508000"/>
                    </a:moveTo>
                    <a:lnTo>
                      <a:pt x="1375662" y="508000"/>
                    </a:lnTo>
                    <a:lnTo>
                      <a:pt x="1365396" y="520700"/>
                    </a:lnTo>
                    <a:lnTo>
                      <a:pt x="1407328" y="520700"/>
                    </a:lnTo>
                    <a:lnTo>
                      <a:pt x="1398995" y="508000"/>
                    </a:lnTo>
                    <a:close/>
                  </a:path>
                  <a:path extrusionOk="0" h="2903854" w="5106670">
                    <a:moveTo>
                      <a:pt x="1458261" y="508000"/>
                    </a:moveTo>
                    <a:lnTo>
                      <a:pt x="1417928" y="508000"/>
                    </a:lnTo>
                    <a:lnTo>
                      <a:pt x="1410862" y="520700"/>
                    </a:lnTo>
                    <a:lnTo>
                      <a:pt x="1452506" y="520700"/>
                    </a:lnTo>
                    <a:lnTo>
                      <a:pt x="1458261" y="508000"/>
                    </a:lnTo>
                    <a:close/>
                  </a:path>
                  <a:path extrusionOk="0" h="2903854" w="5106670">
                    <a:moveTo>
                      <a:pt x="1901052" y="508000"/>
                    </a:moveTo>
                    <a:lnTo>
                      <a:pt x="1681790" y="508000"/>
                    </a:lnTo>
                    <a:lnTo>
                      <a:pt x="1679456" y="520700"/>
                    </a:lnTo>
                    <a:lnTo>
                      <a:pt x="1891919" y="520700"/>
                    </a:lnTo>
                    <a:lnTo>
                      <a:pt x="1901052" y="508000"/>
                    </a:lnTo>
                    <a:close/>
                  </a:path>
                  <a:path extrusionOk="0" h="2903854" w="5106670">
                    <a:moveTo>
                      <a:pt x="2110781" y="508000"/>
                    </a:moveTo>
                    <a:lnTo>
                      <a:pt x="2099448" y="508000"/>
                    </a:lnTo>
                    <a:lnTo>
                      <a:pt x="2091848" y="520700"/>
                    </a:lnTo>
                    <a:lnTo>
                      <a:pt x="2114448" y="520700"/>
                    </a:lnTo>
                    <a:lnTo>
                      <a:pt x="2110781" y="508000"/>
                    </a:lnTo>
                    <a:close/>
                  </a:path>
                  <a:path extrusionOk="0" h="2903854" w="5106670">
                    <a:moveTo>
                      <a:pt x="2136714" y="508000"/>
                    </a:moveTo>
                    <a:lnTo>
                      <a:pt x="2133514" y="520700"/>
                    </a:lnTo>
                    <a:lnTo>
                      <a:pt x="2142380" y="520700"/>
                    </a:lnTo>
                    <a:lnTo>
                      <a:pt x="2136714" y="508000"/>
                    </a:lnTo>
                    <a:close/>
                  </a:path>
                  <a:path extrusionOk="0" h="2903854" w="5106670">
                    <a:moveTo>
                      <a:pt x="2893566" y="508000"/>
                    </a:moveTo>
                    <a:lnTo>
                      <a:pt x="2594905" y="508000"/>
                    </a:lnTo>
                    <a:lnTo>
                      <a:pt x="2599171" y="520700"/>
                    </a:lnTo>
                    <a:lnTo>
                      <a:pt x="2898529" y="520700"/>
                    </a:lnTo>
                    <a:lnTo>
                      <a:pt x="2893566" y="508000"/>
                    </a:lnTo>
                    <a:close/>
                  </a:path>
                  <a:path extrusionOk="0" h="2903854" w="5106670">
                    <a:moveTo>
                      <a:pt x="3061096" y="457200"/>
                    </a:moveTo>
                    <a:lnTo>
                      <a:pt x="3041988" y="457200"/>
                    </a:lnTo>
                    <a:lnTo>
                      <a:pt x="3041887" y="469900"/>
                    </a:lnTo>
                    <a:lnTo>
                      <a:pt x="3046829" y="482600"/>
                    </a:lnTo>
                    <a:lnTo>
                      <a:pt x="3049632" y="495300"/>
                    </a:lnTo>
                    <a:lnTo>
                      <a:pt x="3047104" y="508000"/>
                    </a:lnTo>
                    <a:lnTo>
                      <a:pt x="3040239" y="520700"/>
                    </a:lnTo>
                    <a:lnTo>
                      <a:pt x="3418803" y="520700"/>
                    </a:lnTo>
                    <a:lnTo>
                      <a:pt x="3407222" y="508000"/>
                    </a:lnTo>
                    <a:lnTo>
                      <a:pt x="3399724" y="508000"/>
                    </a:lnTo>
                    <a:lnTo>
                      <a:pt x="3394089" y="495300"/>
                    </a:lnTo>
                    <a:lnTo>
                      <a:pt x="3063629" y="495300"/>
                    </a:lnTo>
                    <a:lnTo>
                      <a:pt x="3057762" y="482600"/>
                    </a:lnTo>
                    <a:lnTo>
                      <a:pt x="3069029" y="482600"/>
                    </a:lnTo>
                    <a:lnTo>
                      <a:pt x="3075439" y="469900"/>
                    </a:lnTo>
                    <a:lnTo>
                      <a:pt x="3072085" y="469900"/>
                    </a:lnTo>
                    <a:lnTo>
                      <a:pt x="3061096" y="457200"/>
                    </a:lnTo>
                    <a:close/>
                  </a:path>
                  <a:path extrusionOk="0" h="2903854" w="5106670">
                    <a:moveTo>
                      <a:pt x="4972699" y="508000"/>
                    </a:moveTo>
                    <a:lnTo>
                      <a:pt x="3434390" y="508000"/>
                    </a:lnTo>
                    <a:lnTo>
                      <a:pt x="3426822" y="520700"/>
                    </a:lnTo>
                    <a:lnTo>
                      <a:pt x="4968313" y="520700"/>
                    </a:lnTo>
                    <a:lnTo>
                      <a:pt x="4972699" y="508000"/>
                    </a:lnTo>
                    <a:close/>
                  </a:path>
                  <a:path extrusionOk="0" h="2903854" w="5106670">
                    <a:moveTo>
                      <a:pt x="103834" y="431799"/>
                    </a:moveTo>
                    <a:lnTo>
                      <a:pt x="93468" y="431799"/>
                    </a:lnTo>
                    <a:lnTo>
                      <a:pt x="84315" y="444499"/>
                    </a:lnTo>
                    <a:lnTo>
                      <a:pt x="67688" y="457199"/>
                    </a:lnTo>
                    <a:lnTo>
                      <a:pt x="86481" y="469899"/>
                    </a:lnTo>
                    <a:lnTo>
                      <a:pt x="99733" y="482599"/>
                    </a:lnTo>
                    <a:lnTo>
                      <a:pt x="112365" y="495299"/>
                    </a:lnTo>
                    <a:lnTo>
                      <a:pt x="139382" y="495299"/>
                    </a:lnTo>
                    <a:lnTo>
                      <a:pt x="141043" y="507999"/>
                    </a:lnTo>
                    <a:lnTo>
                      <a:pt x="872165" y="507999"/>
                    </a:lnTo>
                    <a:lnTo>
                      <a:pt x="866006" y="495299"/>
                    </a:lnTo>
                    <a:lnTo>
                      <a:pt x="858703" y="482599"/>
                    </a:lnTo>
                    <a:lnTo>
                      <a:pt x="508653" y="482599"/>
                    </a:lnTo>
                    <a:lnTo>
                      <a:pt x="503554" y="469899"/>
                    </a:lnTo>
                    <a:lnTo>
                      <a:pt x="501453" y="457199"/>
                    </a:lnTo>
                    <a:lnTo>
                      <a:pt x="499506" y="444499"/>
                    </a:lnTo>
                    <a:lnTo>
                      <a:pt x="105467" y="444499"/>
                    </a:lnTo>
                    <a:lnTo>
                      <a:pt x="103834" y="431799"/>
                    </a:lnTo>
                    <a:close/>
                  </a:path>
                  <a:path extrusionOk="0" h="2903854" w="5106670">
                    <a:moveTo>
                      <a:pt x="1177142" y="469899"/>
                    </a:moveTo>
                    <a:lnTo>
                      <a:pt x="883472" y="469899"/>
                    </a:lnTo>
                    <a:lnTo>
                      <a:pt x="884605" y="482599"/>
                    </a:lnTo>
                    <a:lnTo>
                      <a:pt x="883584" y="495299"/>
                    </a:lnTo>
                    <a:lnTo>
                      <a:pt x="878730" y="507999"/>
                    </a:lnTo>
                    <a:lnTo>
                      <a:pt x="1245982" y="508000"/>
                    </a:lnTo>
                    <a:lnTo>
                      <a:pt x="1259285" y="495300"/>
                    </a:lnTo>
                    <a:lnTo>
                      <a:pt x="1264864" y="495300"/>
                    </a:lnTo>
                    <a:lnTo>
                      <a:pt x="1264864" y="482600"/>
                    </a:lnTo>
                    <a:lnTo>
                      <a:pt x="1180133" y="482599"/>
                    </a:lnTo>
                    <a:lnTo>
                      <a:pt x="1177142" y="469899"/>
                    </a:lnTo>
                    <a:close/>
                  </a:path>
                  <a:path extrusionOk="0" h="2903854" w="5106670">
                    <a:moveTo>
                      <a:pt x="1416195" y="495300"/>
                    </a:moveTo>
                    <a:lnTo>
                      <a:pt x="1402728" y="495300"/>
                    </a:lnTo>
                    <a:lnTo>
                      <a:pt x="1398795" y="508000"/>
                    </a:lnTo>
                    <a:lnTo>
                      <a:pt x="1420061" y="508000"/>
                    </a:lnTo>
                    <a:lnTo>
                      <a:pt x="1416195" y="495300"/>
                    </a:lnTo>
                    <a:close/>
                  </a:path>
                  <a:path extrusionOk="0" h="2903854" w="5106670">
                    <a:moveTo>
                      <a:pt x="1533992" y="482600"/>
                    </a:moveTo>
                    <a:lnTo>
                      <a:pt x="1392129" y="482600"/>
                    </a:lnTo>
                    <a:lnTo>
                      <a:pt x="1392129" y="495300"/>
                    </a:lnTo>
                    <a:lnTo>
                      <a:pt x="1422670" y="495300"/>
                    </a:lnTo>
                    <a:lnTo>
                      <a:pt x="1423421" y="508000"/>
                    </a:lnTo>
                    <a:lnTo>
                      <a:pt x="1548059" y="508000"/>
                    </a:lnTo>
                    <a:lnTo>
                      <a:pt x="1533992" y="482600"/>
                    </a:lnTo>
                    <a:close/>
                  </a:path>
                  <a:path extrusionOk="0" h="2903854" w="5106670">
                    <a:moveTo>
                      <a:pt x="1924386" y="482600"/>
                    </a:moveTo>
                    <a:lnTo>
                      <a:pt x="1687448" y="482600"/>
                    </a:lnTo>
                    <a:lnTo>
                      <a:pt x="1688711" y="495300"/>
                    </a:lnTo>
                    <a:lnTo>
                      <a:pt x="1683656" y="495300"/>
                    </a:lnTo>
                    <a:lnTo>
                      <a:pt x="1678123" y="508000"/>
                    </a:lnTo>
                    <a:lnTo>
                      <a:pt x="1911771" y="508000"/>
                    </a:lnTo>
                    <a:lnTo>
                      <a:pt x="1919510" y="495300"/>
                    </a:lnTo>
                    <a:lnTo>
                      <a:pt x="1924386" y="482600"/>
                    </a:lnTo>
                    <a:close/>
                  </a:path>
                  <a:path extrusionOk="0" h="2903854" w="5106670">
                    <a:moveTo>
                      <a:pt x="2882499" y="495300"/>
                    </a:moveTo>
                    <a:lnTo>
                      <a:pt x="2616838" y="495300"/>
                    </a:lnTo>
                    <a:lnTo>
                      <a:pt x="2609171" y="508000"/>
                    </a:lnTo>
                    <a:lnTo>
                      <a:pt x="2882832" y="508000"/>
                    </a:lnTo>
                    <a:lnTo>
                      <a:pt x="2882499" y="495300"/>
                    </a:lnTo>
                    <a:close/>
                  </a:path>
                  <a:path extrusionOk="0" h="2903854" w="5106670">
                    <a:moveTo>
                      <a:pt x="2936694" y="444500"/>
                    </a:moveTo>
                    <a:lnTo>
                      <a:pt x="2666499" y="444500"/>
                    </a:lnTo>
                    <a:lnTo>
                      <a:pt x="2664320" y="457200"/>
                    </a:lnTo>
                    <a:lnTo>
                      <a:pt x="2658066" y="469900"/>
                    </a:lnTo>
                    <a:lnTo>
                      <a:pt x="2638571" y="469900"/>
                    </a:lnTo>
                    <a:lnTo>
                      <a:pt x="2638571" y="482600"/>
                    </a:lnTo>
                    <a:lnTo>
                      <a:pt x="2636904" y="495300"/>
                    </a:lnTo>
                    <a:lnTo>
                      <a:pt x="2910701" y="495300"/>
                    </a:lnTo>
                    <a:lnTo>
                      <a:pt x="2918298" y="508000"/>
                    </a:lnTo>
                    <a:lnTo>
                      <a:pt x="2991600" y="508000"/>
                    </a:lnTo>
                    <a:lnTo>
                      <a:pt x="3000030" y="495300"/>
                    </a:lnTo>
                    <a:lnTo>
                      <a:pt x="2989334" y="482600"/>
                    </a:lnTo>
                    <a:lnTo>
                      <a:pt x="2964564" y="457200"/>
                    </a:lnTo>
                    <a:lnTo>
                      <a:pt x="2936694" y="444500"/>
                    </a:lnTo>
                    <a:close/>
                  </a:path>
                  <a:path extrusionOk="0" h="2903854" w="5106670">
                    <a:moveTo>
                      <a:pt x="4792357" y="431800"/>
                    </a:moveTo>
                    <a:lnTo>
                      <a:pt x="3498144" y="431800"/>
                    </a:lnTo>
                    <a:lnTo>
                      <a:pt x="3511862" y="444500"/>
                    </a:lnTo>
                    <a:lnTo>
                      <a:pt x="3522242" y="457200"/>
                    </a:lnTo>
                    <a:lnTo>
                      <a:pt x="3526353" y="469900"/>
                    </a:lnTo>
                    <a:lnTo>
                      <a:pt x="3530620" y="482600"/>
                    </a:lnTo>
                    <a:lnTo>
                      <a:pt x="3543819" y="482600"/>
                    </a:lnTo>
                    <a:lnTo>
                      <a:pt x="3539486" y="495300"/>
                    </a:lnTo>
                    <a:lnTo>
                      <a:pt x="3452102" y="495300"/>
                    </a:lnTo>
                    <a:lnTo>
                      <a:pt x="3444621" y="508000"/>
                    </a:lnTo>
                    <a:lnTo>
                      <a:pt x="5037758" y="508000"/>
                    </a:lnTo>
                    <a:lnTo>
                      <a:pt x="5035856" y="495300"/>
                    </a:lnTo>
                    <a:lnTo>
                      <a:pt x="5023010" y="469900"/>
                    </a:lnTo>
                    <a:lnTo>
                      <a:pt x="4989882" y="457200"/>
                    </a:lnTo>
                    <a:lnTo>
                      <a:pt x="4967237" y="444500"/>
                    </a:lnTo>
                    <a:lnTo>
                      <a:pt x="4803461" y="444500"/>
                    </a:lnTo>
                    <a:lnTo>
                      <a:pt x="4792357" y="431800"/>
                    </a:lnTo>
                    <a:close/>
                  </a:path>
                  <a:path extrusionOk="0" h="2903854" w="5106670">
                    <a:moveTo>
                      <a:pt x="5087189" y="495300"/>
                    </a:moveTo>
                    <a:lnTo>
                      <a:pt x="5051389" y="495300"/>
                    </a:lnTo>
                    <a:lnTo>
                      <a:pt x="5047387" y="508000"/>
                    </a:lnTo>
                    <a:lnTo>
                      <a:pt x="5098167" y="508000"/>
                    </a:lnTo>
                    <a:lnTo>
                      <a:pt x="5087189" y="495300"/>
                    </a:lnTo>
                    <a:close/>
                  </a:path>
                  <a:path extrusionOk="0" h="2903854" w="5106670">
                    <a:moveTo>
                      <a:pt x="1672390" y="482600"/>
                    </a:moveTo>
                    <a:lnTo>
                      <a:pt x="1663923" y="482600"/>
                    </a:lnTo>
                    <a:lnTo>
                      <a:pt x="1663923" y="495300"/>
                    </a:lnTo>
                    <a:lnTo>
                      <a:pt x="1666323" y="495300"/>
                    </a:lnTo>
                    <a:lnTo>
                      <a:pt x="1672390" y="482600"/>
                    </a:lnTo>
                    <a:close/>
                  </a:path>
                  <a:path extrusionOk="0" h="2903854" w="5106670">
                    <a:moveTo>
                      <a:pt x="2632637" y="482600"/>
                    </a:moveTo>
                    <a:lnTo>
                      <a:pt x="2624504" y="495300"/>
                    </a:lnTo>
                    <a:lnTo>
                      <a:pt x="2636904" y="495300"/>
                    </a:lnTo>
                    <a:lnTo>
                      <a:pt x="2632637" y="482600"/>
                    </a:lnTo>
                    <a:close/>
                  </a:path>
                  <a:path extrusionOk="0" h="2903854" w="5106670">
                    <a:moveTo>
                      <a:pt x="3439955" y="381000"/>
                    </a:moveTo>
                    <a:lnTo>
                      <a:pt x="3371323" y="381000"/>
                    </a:lnTo>
                    <a:lnTo>
                      <a:pt x="3368056" y="393700"/>
                    </a:lnTo>
                    <a:lnTo>
                      <a:pt x="3368289" y="393700"/>
                    </a:lnTo>
                    <a:lnTo>
                      <a:pt x="3371623" y="406400"/>
                    </a:lnTo>
                    <a:lnTo>
                      <a:pt x="3375212" y="406400"/>
                    </a:lnTo>
                    <a:lnTo>
                      <a:pt x="3379689" y="419100"/>
                    </a:lnTo>
                    <a:lnTo>
                      <a:pt x="3384466" y="419100"/>
                    </a:lnTo>
                    <a:lnTo>
                      <a:pt x="3388956" y="431800"/>
                    </a:lnTo>
                    <a:lnTo>
                      <a:pt x="3394556" y="431800"/>
                    </a:lnTo>
                    <a:lnTo>
                      <a:pt x="3399089" y="444500"/>
                    </a:lnTo>
                    <a:lnTo>
                      <a:pt x="3396199" y="457200"/>
                    </a:lnTo>
                    <a:lnTo>
                      <a:pt x="3209293" y="457200"/>
                    </a:lnTo>
                    <a:lnTo>
                      <a:pt x="3198702" y="469900"/>
                    </a:lnTo>
                    <a:lnTo>
                      <a:pt x="3114765" y="469900"/>
                    </a:lnTo>
                    <a:lnTo>
                      <a:pt x="3106095" y="482600"/>
                    </a:lnTo>
                    <a:lnTo>
                      <a:pt x="3091631" y="495300"/>
                    </a:lnTo>
                    <a:lnTo>
                      <a:pt x="3396302" y="495300"/>
                    </a:lnTo>
                    <a:lnTo>
                      <a:pt x="3404930" y="482600"/>
                    </a:lnTo>
                    <a:lnTo>
                      <a:pt x="3437850" y="482600"/>
                    </a:lnTo>
                    <a:lnTo>
                      <a:pt x="3443030" y="469900"/>
                    </a:lnTo>
                    <a:lnTo>
                      <a:pt x="3446701" y="419100"/>
                    </a:lnTo>
                    <a:lnTo>
                      <a:pt x="3439955" y="381000"/>
                    </a:lnTo>
                    <a:close/>
                  </a:path>
                  <a:path extrusionOk="0" h="2903854" w="5106670">
                    <a:moveTo>
                      <a:pt x="3437850" y="482600"/>
                    </a:moveTo>
                    <a:lnTo>
                      <a:pt x="3404930" y="482600"/>
                    </a:lnTo>
                    <a:lnTo>
                      <a:pt x="3413571" y="495300"/>
                    </a:lnTo>
                    <a:lnTo>
                      <a:pt x="3432671" y="495300"/>
                    </a:lnTo>
                    <a:lnTo>
                      <a:pt x="3437850" y="482600"/>
                    </a:lnTo>
                    <a:close/>
                  </a:path>
                  <a:path extrusionOk="0" h="2903854" w="5106670">
                    <a:moveTo>
                      <a:pt x="3507099" y="457200"/>
                    </a:moveTo>
                    <a:lnTo>
                      <a:pt x="3475056" y="457200"/>
                    </a:lnTo>
                    <a:lnTo>
                      <a:pt x="3471021" y="469900"/>
                    </a:lnTo>
                    <a:lnTo>
                      <a:pt x="3466165" y="482600"/>
                    </a:lnTo>
                    <a:lnTo>
                      <a:pt x="3459571" y="495300"/>
                    </a:lnTo>
                    <a:lnTo>
                      <a:pt x="3521045" y="495300"/>
                    </a:lnTo>
                    <a:lnTo>
                      <a:pt x="3512533" y="482600"/>
                    </a:lnTo>
                    <a:lnTo>
                      <a:pt x="3508953" y="469900"/>
                    </a:lnTo>
                    <a:lnTo>
                      <a:pt x="3507099" y="457200"/>
                    </a:lnTo>
                    <a:close/>
                  </a:path>
                  <a:path extrusionOk="0" h="2903854" w="5106670">
                    <a:moveTo>
                      <a:pt x="548812" y="431799"/>
                    </a:moveTo>
                    <a:lnTo>
                      <a:pt x="510853" y="431799"/>
                    </a:lnTo>
                    <a:lnTo>
                      <a:pt x="516391" y="444499"/>
                    </a:lnTo>
                    <a:lnTo>
                      <a:pt x="520500" y="457199"/>
                    </a:lnTo>
                    <a:lnTo>
                      <a:pt x="522225" y="482599"/>
                    </a:lnTo>
                    <a:lnTo>
                      <a:pt x="858703" y="482599"/>
                    </a:lnTo>
                    <a:lnTo>
                      <a:pt x="846581" y="469899"/>
                    </a:lnTo>
                    <a:lnTo>
                      <a:pt x="778891" y="469899"/>
                    </a:lnTo>
                    <a:lnTo>
                      <a:pt x="775483" y="457199"/>
                    </a:lnTo>
                    <a:lnTo>
                      <a:pt x="529292" y="457199"/>
                    </a:lnTo>
                    <a:lnTo>
                      <a:pt x="528703" y="444499"/>
                    </a:lnTo>
                    <a:lnTo>
                      <a:pt x="538692" y="444499"/>
                    </a:lnTo>
                    <a:lnTo>
                      <a:pt x="548812" y="431799"/>
                    </a:lnTo>
                    <a:close/>
                  </a:path>
                  <a:path extrusionOk="0" h="2903854" w="5106670">
                    <a:moveTo>
                      <a:pt x="1250331" y="457200"/>
                    </a:moveTo>
                    <a:lnTo>
                      <a:pt x="1209659" y="457199"/>
                    </a:lnTo>
                    <a:lnTo>
                      <a:pt x="1202732" y="469899"/>
                    </a:lnTo>
                    <a:lnTo>
                      <a:pt x="1194251" y="482599"/>
                    </a:lnTo>
                    <a:lnTo>
                      <a:pt x="1261265" y="482600"/>
                    </a:lnTo>
                    <a:lnTo>
                      <a:pt x="1256731" y="469900"/>
                    </a:lnTo>
                    <a:lnTo>
                      <a:pt x="1250865" y="469900"/>
                    </a:lnTo>
                    <a:lnTo>
                      <a:pt x="1250331" y="457200"/>
                    </a:lnTo>
                    <a:close/>
                  </a:path>
                  <a:path extrusionOk="0" h="2903854" w="5106670">
                    <a:moveTo>
                      <a:pt x="1345796" y="469900"/>
                    </a:moveTo>
                    <a:lnTo>
                      <a:pt x="1324247" y="469900"/>
                    </a:lnTo>
                    <a:lnTo>
                      <a:pt x="1326120" y="482600"/>
                    </a:lnTo>
                    <a:lnTo>
                      <a:pt x="1345796" y="482600"/>
                    </a:lnTo>
                    <a:lnTo>
                      <a:pt x="1345796" y="469900"/>
                    </a:lnTo>
                    <a:close/>
                  </a:path>
                  <a:path extrusionOk="0" h="2903854" w="5106670">
                    <a:moveTo>
                      <a:pt x="1464870" y="457200"/>
                    </a:moveTo>
                    <a:lnTo>
                      <a:pt x="1380662" y="457200"/>
                    </a:lnTo>
                    <a:lnTo>
                      <a:pt x="1389329" y="482600"/>
                    </a:lnTo>
                    <a:lnTo>
                      <a:pt x="1505060" y="482600"/>
                    </a:lnTo>
                    <a:lnTo>
                      <a:pt x="1499642" y="469900"/>
                    </a:lnTo>
                    <a:lnTo>
                      <a:pt x="1478127" y="469900"/>
                    </a:lnTo>
                    <a:lnTo>
                      <a:pt x="1464870" y="457200"/>
                    </a:lnTo>
                    <a:close/>
                  </a:path>
                  <a:path extrusionOk="0" h="2903854" w="5106670">
                    <a:moveTo>
                      <a:pt x="1926851" y="469900"/>
                    </a:moveTo>
                    <a:lnTo>
                      <a:pt x="1679856" y="469900"/>
                    </a:lnTo>
                    <a:lnTo>
                      <a:pt x="1671056" y="482600"/>
                    </a:lnTo>
                    <a:lnTo>
                      <a:pt x="1926518" y="482600"/>
                    </a:lnTo>
                    <a:lnTo>
                      <a:pt x="1926851" y="469900"/>
                    </a:lnTo>
                    <a:close/>
                  </a:path>
                  <a:path extrusionOk="0" h="2903854" w="5106670">
                    <a:moveTo>
                      <a:pt x="900472" y="457199"/>
                    </a:moveTo>
                    <a:lnTo>
                      <a:pt x="882539" y="457199"/>
                    </a:lnTo>
                    <a:lnTo>
                      <a:pt x="889939" y="469899"/>
                    </a:lnTo>
                    <a:lnTo>
                      <a:pt x="894738" y="469899"/>
                    </a:lnTo>
                    <a:lnTo>
                      <a:pt x="900472" y="457199"/>
                    </a:lnTo>
                    <a:close/>
                  </a:path>
                  <a:path extrusionOk="0" h="2903854" w="5106670">
                    <a:moveTo>
                      <a:pt x="932804" y="457199"/>
                    </a:moveTo>
                    <a:lnTo>
                      <a:pt x="903497" y="457199"/>
                    </a:lnTo>
                    <a:lnTo>
                      <a:pt x="902437" y="469899"/>
                    </a:lnTo>
                    <a:lnTo>
                      <a:pt x="943871" y="469899"/>
                    </a:lnTo>
                    <a:lnTo>
                      <a:pt x="932804" y="457199"/>
                    </a:lnTo>
                    <a:close/>
                  </a:path>
                  <a:path extrusionOk="0" h="2903854" w="5106670">
                    <a:moveTo>
                      <a:pt x="1051469" y="457199"/>
                    </a:moveTo>
                    <a:lnTo>
                      <a:pt x="1026669" y="457199"/>
                    </a:lnTo>
                    <a:lnTo>
                      <a:pt x="1006635" y="469899"/>
                    </a:lnTo>
                    <a:lnTo>
                      <a:pt x="1060521" y="469899"/>
                    </a:lnTo>
                    <a:lnTo>
                      <a:pt x="1051469" y="457199"/>
                    </a:lnTo>
                    <a:close/>
                  </a:path>
                  <a:path extrusionOk="0" h="2903854" w="5106670">
                    <a:moveTo>
                      <a:pt x="1126067" y="431799"/>
                    </a:moveTo>
                    <a:lnTo>
                      <a:pt x="1086593" y="431799"/>
                    </a:lnTo>
                    <a:lnTo>
                      <a:pt x="1081801" y="444499"/>
                    </a:lnTo>
                    <a:lnTo>
                      <a:pt x="1074400" y="457199"/>
                    </a:lnTo>
                    <a:lnTo>
                      <a:pt x="1067735" y="469899"/>
                    </a:lnTo>
                    <a:lnTo>
                      <a:pt x="1174658" y="469899"/>
                    </a:lnTo>
                    <a:lnTo>
                      <a:pt x="1172961" y="457199"/>
                    </a:lnTo>
                    <a:lnTo>
                      <a:pt x="1132200" y="457199"/>
                    </a:lnTo>
                    <a:lnTo>
                      <a:pt x="1127740" y="444499"/>
                    </a:lnTo>
                    <a:lnTo>
                      <a:pt x="1126067" y="444499"/>
                    </a:lnTo>
                    <a:lnTo>
                      <a:pt x="1126067" y="431799"/>
                    </a:lnTo>
                    <a:close/>
                  </a:path>
                  <a:path extrusionOk="0" h="2903854" w="5106670">
                    <a:moveTo>
                      <a:pt x="1303930" y="457200"/>
                    </a:moveTo>
                    <a:lnTo>
                      <a:pt x="1289397" y="457200"/>
                    </a:lnTo>
                    <a:lnTo>
                      <a:pt x="1291197" y="469900"/>
                    </a:lnTo>
                    <a:lnTo>
                      <a:pt x="1303064" y="469900"/>
                    </a:lnTo>
                    <a:lnTo>
                      <a:pt x="1303930" y="457200"/>
                    </a:lnTo>
                    <a:close/>
                  </a:path>
                  <a:path extrusionOk="0" h="2903854" w="5106670">
                    <a:moveTo>
                      <a:pt x="1378329" y="457200"/>
                    </a:moveTo>
                    <a:lnTo>
                      <a:pt x="1368396" y="457200"/>
                    </a:lnTo>
                    <a:lnTo>
                      <a:pt x="1361063" y="469900"/>
                    </a:lnTo>
                    <a:lnTo>
                      <a:pt x="1361263" y="469900"/>
                    </a:lnTo>
                    <a:lnTo>
                      <a:pt x="1378329" y="457200"/>
                    </a:lnTo>
                    <a:close/>
                  </a:path>
                  <a:path extrusionOk="0" h="2903854" w="5106670">
                    <a:moveTo>
                      <a:pt x="1952918" y="457200"/>
                    </a:moveTo>
                    <a:lnTo>
                      <a:pt x="1680319" y="457200"/>
                    </a:lnTo>
                    <a:lnTo>
                      <a:pt x="1690647" y="469900"/>
                    </a:lnTo>
                    <a:lnTo>
                      <a:pt x="1946651" y="469900"/>
                    </a:lnTo>
                    <a:lnTo>
                      <a:pt x="1952918" y="457200"/>
                    </a:lnTo>
                    <a:close/>
                  </a:path>
                  <a:path extrusionOk="0" h="2903854" w="5106670">
                    <a:moveTo>
                      <a:pt x="2616838" y="457200"/>
                    </a:moveTo>
                    <a:lnTo>
                      <a:pt x="2602238" y="457200"/>
                    </a:lnTo>
                    <a:lnTo>
                      <a:pt x="2605971" y="469900"/>
                    </a:lnTo>
                    <a:lnTo>
                      <a:pt x="2615971" y="469900"/>
                    </a:lnTo>
                    <a:lnTo>
                      <a:pt x="2616838" y="457200"/>
                    </a:lnTo>
                    <a:close/>
                  </a:path>
                  <a:path extrusionOk="0" h="2903854" w="5106670">
                    <a:moveTo>
                      <a:pt x="3186693" y="457200"/>
                    </a:moveTo>
                    <a:lnTo>
                      <a:pt x="3152119" y="457200"/>
                    </a:lnTo>
                    <a:lnTo>
                      <a:pt x="3144607" y="469900"/>
                    </a:lnTo>
                    <a:lnTo>
                      <a:pt x="3188846" y="469900"/>
                    </a:lnTo>
                    <a:lnTo>
                      <a:pt x="3186693" y="457200"/>
                    </a:lnTo>
                    <a:close/>
                  </a:path>
                  <a:path extrusionOk="0" h="2903854" w="5106670">
                    <a:moveTo>
                      <a:pt x="542932" y="444499"/>
                    </a:moveTo>
                    <a:lnTo>
                      <a:pt x="531366" y="444499"/>
                    </a:lnTo>
                    <a:lnTo>
                      <a:pt x="530066" y="457199"/>
                    </a:lnTo>
                    <a:lnTo>
                      <a:pt x="535764" y="457199"/>
                    </a:lnTo>
                    <a:lnTo>
                      <a:pt x="537132" y="455820"/>
                    </a:lnTo>
                    <a:lnTo>
                      <a:pt x="542932" y="444499"/>
                    </a:lnTo>
                    <a:close/>
                  </a:path>
                  <a:path extrusionOk="0" h="2903854" w="5106670">
                    <a:moveTo>
                      <a:pt x="537132" y="455820"/>
                    </a:moveTo>
                    <a:lnTo>
                      <a:pt x="535764" y="457199"/>
                    </a:lnTo>
                    <a:lnTo>
                      <a:pt x="536426" y="457199"/>
                    </a:lnTo>
                    <a:lnTo>
                      <a:pt x="537132" y="455820"/>
                    </a:lnTo>
                    <a:close/>
                  </a:path>
                  <a:path extrusionOk="0" h="2903854" w="5106670">
                    <a:moveTo>
                      <a:pt x="791541" y="444499"/>
                    </a:moveTo>
                    <a:lnTo>
                      <a:pt x="548367" y="444499"/>
                    </a:lnTo>
                    <a:lnTo>
                      <a:pt x="537132" y="455820"/>
                    </a:lnTo>
                    <a:lnTo>
                      <a:pt x="536426" y="457199"/>
                    </a:lnTo>
                    <a:lnTo>
                      <a:pt x="782474" y="457199"/>
                    </a:lnTo>
                    <a:lnTo>
                      <a:pt x="791541" y="444499"/>
                    </a:lnTo>
                    <a:close/>
                  </a:path>
                  <a:path extrusionOk="0" h="2903854" w="5106670">
                    <a:moveTo>
                      <a:pt x="919037" y="444499"/>
                    </a:moveTo>
                    <a:lnTo>
                      <a:pt x="880272" y="444499"/>
                    </a:lnTo>
                    <a:lnTo>
                      <a:pt x="872606" y="457199"/>
                    </a:lnTo>
                    <a:lnTo>
                      <a:pt x="923671" y="457199"/>
                    </a:lnTo>
                    <a:lnTo>
                      <a:pt x="919037" y="444499"/>
                    </a:lnTo>
                    <a:close/>
                  </a:path>
                  <a:path extrusionOk="0" h="2903854" w="5106670">
                    <a:moveTo>
                      <a:pt x="1047726" y="444499"/>
                    </a:moveTo>
                    <a:lnTo>
                      <a:pt x="1027003" y="444499"/>
                    </a:lnTo>
                    <a:lnTo>
                      <a:pt x="1025203" y="457199"/>
                    </a:lnTo>
                    <a:lnTo>
                      <a:pt x="1040202" y="457199"/>
                    </a:lnTo>
                    <a:lnTo>
                      <a:pt x="1047726" y="444499"/>
                    </a:lnTo>
                    <a:close/>
                  </a:path>
                  <a:path extrusionOk="0" h="2903854" w="5106670">
                    <a:moveTo>
                      <a:pt x="1085335" y="431799"/>
                    </a:moveTo>
                    <a:lnTo>
                      <a:pt x="1068135" y="431799"/>
                    </a:lnTo>
                    <a:lnTo>
                      <a:pt x="1068268" y="444499"/>
                    </a:lnTo>
                    <a:lnTo>
                      <a:pt x="1059535" y="444499"/>
                    </a:lnTo>
                    <a:lnTo>
                      <a:pt x="1054735" y="457199"/>
                    </a:lnTo>
                    <a:lnTo>
                      <a:pt x="1069865" y="457199"/>
                    </a:lnTo>
                    <a:lnTo>
                      <a:pt x="1076335" y="444499"/>
                    </a:lnTo>
                    <a:lnTo>
                      <a:pt x="1085335" y="431799"/>
                    </a:lnTo>
                    <a:close/>
                  </a:path>
                  <a:path extrusionOk="0" h="2903854" w="5106670">
                    <a:moveTo>
                      <a:pt x="1168600" y="431799"/>
                    </a:moveTo>
                    <a:lnTo>
                      <a:pt x="1151279" y="431799"/>
                    </a:lnTo>
                    <a:lnTo>
                      <a:pt x="1146134" y="444499"/>
                    </a:lnTo>
                    <a:lnTo>
                      <a:pt x="1138611" y="457199"/>
                    </a:lnTo>
                    <a:lnTo>
                      <a:pt x="1172333" y="457199"/>
                    </a:lnTo>
                    <a:lnTo>
                      <a:pt x="1172333" y="444499"/>
                    </a:lnTo>
                    <a:lnTo>
                      <a:pt x="1168600" y="431799"/>
                    </a:lnTo>
                    <a:close/>
                  </a:path>
                  <a:path extrusionOk="0" h="2903854" w="5106670">
                    <a:moveTo>
                      <a:pt x="1250023" y="431800"/>
                    </a:moveTo>
                    <a:lnTo>
                      <a:pt x="1207532" y="431799"/>
                    </a:lnTo>
                    <a:lnTo>
                      <a:pt x="1212266" y="444499"/>
                    </a:lnTo>
                    <a:lnTo>
                      <a:pt x="1214188" y="444499"/>
                    </a:lnTo>
                    <a:lnTo>
                      <a:pt x="1213485" y="455820"/>
                    </a:lnTo>
                    <a:lnTo>
                      <a:pt x="1213399" y="457200"/>
                    </a:lnTo>
                    <a:lnTo>
                      <a:pt x="1254798" y="457200"/>
                    </a:lnTo>
                    <a:lnTo>
                      <a:pt x="1256332" y="444500"/>
                    </a:lnTo>
                    <a:lnTo>
                      <a:pt x="1250023" y="431800"/>
                    </a:lnTo>
                    <a:close/>
                  </a:path>
                  <a:path extrusionOk="0" h="2903854" w="5106670">
                    <a:moveTo>
                      <a:pt x="1458261" y="431800"/>
                    </a:moveTo>
                    <a:lnTo>
                      <a:pt x="1353263" y="431800"/>
                    </a:lnTo>
                    <a:lnTo>
                      <a:pt x="1364355" y="444500"/>
                    </a:lnTo>
                    <a:lnTo>
                      <a:pt x="1370904" y="444500"/>
                    </a:lnTo>
                    <a:lnTo>
                      <a:pt x="1372415" y="457200"/>
                    </a:lnTo>
                    <a:lnTo>
                      <a:pt x="1455719" y="457200"/>
                    </a:lnTo>
                    <a:lnTo>
                      <a:pt x="1452806" y="444500"/>
                    </a:lnTo>
                    <a:lnTo>
                      <a:pt x="1458261" y="431800"/>
                    </a:lnTo>
                    <a:close/>
                  </a:path>
                  <a:path extrusionOk="0" h="2903854" w="5106670">
                    <a:moveTo>
                      <a:pt x="1969351" y="444500"/>
                    </a:moveTo>
                    <a:lnTo>
                      <a:pt x="1681052" y="444500"/>
                    </a:lnTo>
                    <a:lnTo>
                      <a:pt x="1678773" y="457200"/>
                    </a:lnTo>
                    <a:lnTo>
                      <a:pt x="1960134" y="457200"/>
                    </a:lnTo>
                    <a:lnTo>
                      <a:pt x="1969351" y="444500"/>
                    </a:lnTo>
                    <a:close/>
                  </a:path>
                  <a:path extrusionOk="0" h="2903854" w="5106670">
                    <a:moveTo>
                      <a:pt x="2639971" y="444500"/>
                    </a:moveTo>
                    <a:lnTo>
                      <a:pt x="2625371" y="444500"/>
                    </a:lnTo>
                    <a:lnTo>
                      <a:pt x="2629104" y="457200"/>
                    </a:lnTo>
                    <a:lnTo>
                      <a:pt x="2639104" y="457200"/>
                    </a:lnTo>
                    <a:lnTo>
                      <a:pt x="2639971" y="444500"/>
                    </a:lnTo>
                    <a:close/>
                  </a:path>
                  <a:path extrusionOk="0" h="2903854" w="5106670">
                    <a:moveTo>
                      <a:pt x="3181752" y="444500"/>
                    </a:moveTo>
                    <a:lnTo>
                      <a:pt x="3176428" y="444500"/>
                    </a:lnTo>
                    <a:lnTo>
                      <a:pt x="3167360" y="457200"/>
                    </a:lnTo>
                    <a:lnTo>
                      <a:pt x="3184713" y="457200"/>
                    </a:lnTo>
                    <a:lnTo>
                      <a:pt x="3181752" y="444500"/>
                    </a:lnTo>
                    <a:close/>
                  </a:path>
                  <a:path extrusionOk="0" h="2903854" w="5106670">
                    <a:moveTo>
                      <a:pt x="3248625" y="444500"/>
                    </a:moveTo>
                    <a:lnTo>
                      <a:pt x="3237961" y="444500"/>
                    </a:lnTo>
                    <a:lnTo>
                      <a:pt x="3228276" y="457200"/>
                    </a:lnTo>
                    <a:lnTo>
                      <a:pt x="3248959" y="457200"/>
                    </a:lnTo>
                    <a:lnTo>
                      <a:pt x="3248625" y="444500"/>
                    </a:lnTo>
                    <a:close/>
                  </a:path>
                  <a:path extrusionOk="0" h="2903854" w="5106670">
                    <a:moveTo>
                      <a:pt x="3368356" y="444500"/>
                    </a:moveTo>
                    <a:lnTo>
                      <a:pt x="3274867" y="444500"/>
                    </a:lnTo>
                    <a:lnTo>
                      <a:pt x="3268766" y="457200"/>
                    </a:lnTo>
                    <a:lnTo>
                      <a:pt x="3378896" y="457200"/>
                    </a:lnTo>
                    <a:lnTo>
                      <a:pt x="3368356" y="444500"/>
                    </a:lnTo>
                    <a:close/>
                  </a:path>
                  <a:path extrusionOk="0" h="2903854" w="5106670">
                    <a:moveTo>
                      <a:pt x="3495341" y="444500"/>
                    </a:moveTo>
                    <a:lnTo>
                      <a:pt x="3483827" y="444500"/>
                    </a:lnTo>
                    <a:lnTo>
                      <a:pt x="3479504" y="457200"/>
                    </a:lnTo>
                    <a:lnTo>
                      <a:pt x="3502220" y="457200"/>
                    </a:lnTo>
                    <a:lnTo>
                      <a:pt x="3495341" y="444500"/>
                    </a:lnTo>
                    <a:close/>
                  </a:path>
                  <a:path extrusionOk="0" h="2903854" w="5106670">
                    <a:moveTo>
                      <a:pt x="428330" y="419099"/>
                    </a:moveTo>
                    <a:lnTo>
                      <a:pt x="118294" y="419099"/>
                    </a:lnTo>
                    <a:lnTo>
                      <a:pt x="112041" y="431799"/>
                    </a:lnTo>
                    <a:lnTo>
                      <a:pt x="105467" y="444499"/>
                    </a:lnTo>
                    <a:lnTo>
                      <a:pt x="478996" y="444499"/>
                    </a:lnTo>
                    <a:lnTo>
                      <a:pt x="466244" y="431799"/>
                    </a:lnTo>
                    <a:lnTo>
                      <a:pt x="439247" y="431799"/>
                    </a:lnTo>
                    <a:lnTo>
                      <a:pt x="428330" y="419099"/>
                    </a:lnTo>
                    <a:close/>
                  </a:path>
                  <a:path extrusionOk="0" h="2903854" w="5106670">
                    <a:moveTo>
                      <a:pt x="689277" y="419099"/>
                    </a:moveTo>
                    <a:lnTo>
                      <a:pt x="598511" y="419099"/>
                    </a:lnTo>
                    <a:lnTo>
                      <a:pt x="568738" y="444499"/>
                    </a:lnTo>
                    <a:lnTo>
                      <a:pt x="741268" y="444499"/>
                    </a:lnTo>
                    <a:lnTo>
                      <a:pt x="731742" y="431799"/>
                    </a:lnTo>
                    <a:lnTo>
                      <a:pt x="710915" y="431799"/>
                    </a:lnTo>
                    <a:lnTo>
                      <a:pt x="689277" y="419099"/>
                    </a:lnTo>
                    <a:close/>
                  </a:path>
                  <a:path extrusionOk="0" h="2903854" w="5106670">
                    <a:moveTo>
                      <a:pt x="770008" y="431799"/>
                    </a:moveTo>
                    <a:lnTo>
                      <a:pt x="764741" y="431799"/>
                    </a:lnTo>
                    <a:lnTo>
                      <a:pt x="758808" y="444499"/>
                    </a:lnTo>
                    <a:lnTo>
                      <a:pt x="791274" y="444499"/>
                    </a:lnTo>
                    <a:lnTo>
                      <a:pt x="770008" y="431799"/>
                    </a:lnTo>
                    <a:close/>
                  </a:path>
                  <a:path extrusionOk="0" h="2903854" w="5106670">
                    <a:moveTo>
                      <a:pt x="859426" y="431799"/>
                    </a:moveTo>
                    <a:lnTo>
                      <a:pt x="804874" y="431799"/>
                    </a:lnTo>
                    <a:lnTo>
                      <a:pt x="817158" y="444499"/>
                    </a:lnTo>
                    <a:lnTo>
                      <a:pt x="835898" y="444499"/>
                    </a:lnTo>
                    <a:lnTo>
                      <a:pt x="859426" y="431799"/>
                    </a:lnTo>
                    <a:close/>
                  </a:path>
                  <a:path extrusionOk="0" h="2903854" w="5106670">
                    <a:moveTo>
                      <a:pt x="968270" y="431799"/>
                    </a:moveTo>
                    <a:lnTo>
                      <a:pt x="963505" y="431799"/>
                    </a:lnTo>
                    <a:lnTo>
                      <a:pt x="969204" y="444499"/>
                    </a:lnTo>
                    <a:lnTo>
                      <a:pt x="976404" y="444499"/>
                    </a:lnTo>
                    <a:lnTo>
                      <a:pt x="968270" y="431799"/>
                    </a:lnTo>
                    <a:close/>
                  </a:path>
                  <a:path extrusionOk="0" h="2903854" w="5106670">
                    <a:moveTo>
                      <a:pt x="1067068" y="431799"/>
                    </a:moveTo>
                    <a:lnTo>
                      <a:pt x="1010803" y="431799"/>
                    </a:lnTo>
                    <a:lnTo>
                      <a:pt x="1010803" y="444499"/>
                    </a:lnTo>
                    <a:lnTo>
                      <a:pt x="1063335" y="444499"/>
                    </a:lnTo>
                    <a:lnTo>
                      <a:pt x="1067068" y="431799"/>
                    </a:lnTo>
                    <a:close/>
                  </a:path>
                  <a:path extrusionOk="0" h="2903854" w="5106670">
                    <a:moveTo>
                      <a:pt x="1298197" y="431800"/>
                    </a:moveTo>
                    <a:lnTo>
                      <a:pt x="1283597" y="431800"/>
                    </a:lnTo>
                    <a:lnTo>
                      <a:pt x="1287331" y="444500"/>
                    </a:lnTo>
                    <a:lnTo>
                      <a:pt x="1297331" y="444500"/>
                    </a:lnTo>
                    <a:lnTo>
                      <a:pt x="1298197" y="431800"/>
                    </a:lnTo>
                    <a:close/>
                  </a:path>
                  <a:path extrusionOk="0" h="2903854" w="5106670">
                    <a:moveTo>
                      <a:pt x="1669723" y="431800"/>
                    </a:moveTo>
                    <a:lnTo>
                      <a:pt x="1657257" y="431800"/>
                    </a:lnTo>
                    <a:lnTo>
                      <a:pt x="1661323" y="444500"/>
                    </a:lnTo>
                    <a:lnTo>
                      <a:pt x="1667323" y="444500"/>
                    </a:lnTo>
                    <a:lnTo>
                      <a:pt x="1669723" y="431800"/>
                    </a:lnTo>
                    <a:close/>
                  </a:path>
                  <a:path extrusionOk="0" h="2903854" w="5106670">
                    <a:moveTo>
                      <a:pt x="2062787" y="431800"/>
                    </a:moveTo>
                    <a:lnTo>
                      <a:pt x="1693359" y="431800"/>
                    </a:lnTo>
                    <a:lnTo>
                      <a:pt x="1687256" y="444500"/>
                    </a:lnTo>
                    <a:lnTo>
                      <a:pt x="2054516" y="444500"/>
                    </a:lnTo>
                    <a:lnTo>
                      <a:pt x="2062787" y="431800"/>
                    </a:lnTo>
                    <a:close/>
                  </a:path>
                  <a:path extrusionOk="0" h="2903854" w="5106670">
                    <a:moveTo>
                      <a:pt x="2905699" y="431800"/>
                    </a:moveTo>
                    <a:lnTo>
                      <a:pt x="2661065" y="431800"/>
                    </a:lnTo>
                    <a:lnTo>
                      <a:pt x="2663503" y="444500"/>
                    </a:lnTo>
                    <a:lnTo>
                      <a:pt x="2912365" y="444500"/>
                    </a:lnTo>
                    <a:lnTo>
                      <a:pt x="2905699" y="431800"/>
                    </a:lnTo>
                    <a:close/>
                  </a:path>
                  <a:path extrusionOk="0" h="2903854" w="5106670">
                    <a:moveTo>
                      <a:pt x="3126628" y="419100"/>
                    </a:moveTo>
                    <a:lnTo>
                      <a:pt x="3116311" y="419100"/>
                    </a:lnTo>
                    <a:lnTo>
                      <a:pt x="3109945" y="431800"/>
                    </a:lnTo>
                    <a:lnTo>
                      <a:pt x="3106053" y="444500"/>
                    </a:lnTo>
                    <a:lnTo>
                      <a:pt x="3129149" y="444500"/>
                    </a:lnTo>
                    <a:lnTo>
                      <a:pt x="3132469" y="431800"/>
                    </a:lnTo>
                    <a:lnTo>
                      <a:pt x="3131651" y="431800"/>
                    </a:lnTo>
                    <a:lnTo>
                      <a:pt x="3126628" y="419100"/>
                    </a:lnTo>
                    <a:close/>
                  </a:path>
                  <a:path extrusionOk="0" h="2903854" w="5106670">
                    <a:moveTo>
                      <a:pt x="3258505" y="431800"/>
                    </a:moveTo>
                    <a:lnTo>
                      <a:pt x="3254216" y="431800"/>
                    </a:lnTo>
                    <a:lnTo>
                      <a:pt x="3246159" y="444500"/>
                    </a:lnTo>
                    <a:lnTo>
                      <a:pt x="3255425" y="444500"/>
                    </a:lnTo>
                    <a:lnTo>
                      <a:pt x="3258505" y="431800"/>
                    </a:lnTo>
                    <a:close/>
                  </a:path>
                  <a:path extrusionOk="0" h="2903854" w="5106670">
                    <a:moveTo>
                      <a:pt x="3350748" y="431800"/>
                    </a:moveTo>
                    <a:lnTo>
                      <a:pt x="3289894" y="431800"/>
                    </a:lnTo>
                    <a:lnTo>
                      <a:pt x="3281625" y="444500"/>
                    </a:lnTo>
                    <a:lnTo>
                      <a:pt x="3360993" y="444500"/>
                    </a:lnTo>
                    <a:lnTo>
                      <a:pt x="3350748" y="431800"/>
                    </a:lnTo>
                    <a:close/>
                  </a:path>
                  <a:path extrusionOk="0" h="2903854" w="5106670">
                    <a:moveTo>
                      <a:pt x="4831659" y="406400"/>
                    </a:moveTo>
                    <a:lnTo>
                      <a:pt x="4828952" y="406400"/>
                    </a:lnTo>
                    <a:lnTo>
                      <a:pt x="4828682" y="419100"/>
                    </a:lnTo>
                    <a:lnTo>
                      <a:pt x="4830394" y="431800"/>
                    </a:lnTo>
                    <a:lnTo>
                      <a:pt x="4831585" y="444500"/>
                    </a:lnTo>
                    <a:lnTo>
                      <a:pt x="4967237" y="444500"/>
                    </a:lnTo>
                    <a:lnTo>
                      <a:pt x="4944593" y="431800"/>
                    </a:lnTo>
                    <a:lnTo>
                      <a:pt x="4895259" y="419100"/>
                    </a:lnTo>
                    <a:lnTo>
                      <a:pt x="4837260" y="419100"/>
                    </a:lnTo>
                    <a:lnTo>
                      <a:pt x="4831659" y="406400"/>
                    </a:lnTo>
                    <a:close/>
                  </a:path>
                  <a:path extrusionOk="0" h="2903854" w="5106670">
                    <a:moveTo>
                      <a:pt x="564363" y="419099"/>
                    </a:moveTo>
                    <a:lnTo>
                      <a:pt x="548823" y="419099"/>
                    </a:lnTo>
                    <a:lnTo>
                      <a:pt x="541039" y="431799"/>
                    </a:lnTo>
                    <a:lnTo>
                      <a:pt x="557941" y="431799"/>
                    </a:lnTo>
                    <a:lnTo>
                      <a:pt x="564363" y="419099"/>
                    </a:lnTo>
                    <a:close/>
                  </a:path>
                  <a:path extrusionOk="0" h="2903854" w="5106670">
                    <a:moveTo>
                      <a:pt x="899006" y="419099"/>
                    </a:moveTo>
                    <a:lnTo>
                      <a:pt x="791932" y="419099"/>
                    </a:lnTo>
                    <a:lnTo>
                      <a:pt x="799518" y="431799"/>
                    </a:lnTo>
                    <a:lnTo>
                      <a:pt x="886072" y="431799"/>
                    </a:lnTo>
                    <a:lnTo>
                      <a:pt x="899006" y="419099"/>
                    </a:lnTo>
                    <a:close/>
                  </a:path>
                  <a:path extrusionOk="0" h="2903854" w="5106670">
                    <a:moveTo>
                      <a:pt x="963170" y="419099"/>
                    </a:moveTo>
                    <a:lnTo>
                      <a:pt x="934471" y="419099"/>
                    </a:lnTo>
                    <a:lnTo>
                      <a:pt x="945007" y="431799"/>
                    </a:lnTo>
                    <a:lnTo>
                      <a:pt x="962945" y="431799"/>
                    </a:lnTo>
                    <a:lnTo>
                      <a:pt x="963170" y="419099"/>
                    </a:lnTo>
                    <a:close/>
                  </a:path>
                  <a:path extrusionOk="0" h="2903854" w="5106670">
                    <a:moveTo>
                      <a:pt x="1039269" y="419099"/>
                    </a:moveTo>
                    <a:lnTo>
                      <a:pt x="1024203" y="419099"/>
                    </a:lnTo>
                    <a:lnTo>
                      <a:pt x="1019736" y="431799"/>
                    </a:lnTo>
                    <a:lnTo>
                      <a:pt x="1044664" y="431799"/>
                    </a:lnTo>
                    <a:lnTo>
                      <a:pt x="1039269" y="419099"/>
                    </a:lnTo>
                    <a:close/>
                  </a:path>
                  <a:path extrusionOk="0" h="2903854" w="5106670">
                    <a:moveTo>
                      <a:pt x="1113601" y="419099"/>
                    </a:moveTo>
                    <a:lnTo>
                      <a:pt x="1082701" y="419099"/>
                    </a:lnTo>
                    <a:lnTo>
                      <a:pt x="1086985" y="431799"/>
                    </a:lnTo>
                    <a:lnTo>
                      <a:pt x="1120667" y="431799"/>
                    </a:lnTo>
                    <a:lnTo>
                      <a:pt x="1113601" y="419099"/>
                    </a:lnTo>
                    <a:close/>
                  </a:path>
                  <a:path extrusionOk="0" h="2903854" w="5106670">
                    <a:moveTo>
                      <a:pt x="1462794" y="419100"/>
                    </a:moveTo>
                    <a:lnTo>
                      <a:pt x="1319797" y="419100"/>
                    </a:lnTo>
                    <a:lnTo>
                      <a:pt x="1329601" y="431800"/>
                    </a:lnTo>
                    <a:lnTo>
                      <a:pt x="1464994" y="431800"/>
                    </a:lnTo>
                    <a:lnTo>
                      <a:pt x="1462794" y="419100"/>
                    </a:lnTo>
                    <a:close/>
                  </a:path>
                  <a:path extrusionOk="0" h="2903854" w="5106670">
                    <a:moveTo>
                      <a:pt x="2091915" y="419100"/>
                    </a:moveTo>
                    <a:lnTo>
                      <a:pt x="1689056" y="419100"/>
                    </a:lnTo>
                    <a:lnTo>
                      <a:pt x="1694090" y="431800"/>
                    </a:lnTo>
                    <a:lnTo>
                      <a:pt x="2082706" y="431800"/>
                    </a:lnTo>
                    <a:lnTo>
                      <a:pt x="2091915" y="419100"/>
                    </a:lnTo>
                    <a:close/>
                  </a:path>
                  <a:path extrusionOk="0" h="2903854" w="5106670">
                    <a:moveTo>
                      <a:pt x="2705036" y="419100"/>
                    </a:moveTo>
                    <a:lnTo>
                      <a:pt x="2701303" y="419100"/>
                    </a:lnTo>
                    <a:lnTo>
                      <a:pt x="2696769" y="431800"/>
                    </a:lnTo>
                    <a:lnTo>
                      <a:pt x="2705036" y="431800"/>
                    </a:lnTo>
                    <a:lnTo>
                      <a:pt x="2705036" y="419100"/>
                    </a:lnTo>
                    <a:close/>
                  </a:path>
                  <a:path extrusionOk="0" h="2903854" w="5106670">
                    <a:moveTo>
                      <a:pt x="2836017" y="419100"/>
                    </a:moveTo>
                    <a:lnTo>
                      <a:pt x="2717102" y="419100"/>
                    </a:lnTo>
                    <a:lnTo>
                      <a:pt x="2708569" y="431800"/>
                    </a:lnTo>
                    <a:lnTo>
                      <a:pt x="2847498" y="431800"/>
                    </a:lnTo>
                    <a:lnTo>
                      <a:pt x="2836017" y="419100"/>
                    </a:lnTo>
                    <a:close/>
                  </a:path>
                  <a:path extrusionOk="0" h="2903854" w="5106670">
                    <a:moveTo>
                      <a:pt x="2890057" y="419100"/>
                    </a:moveTo>
                    <a:lnTo>
                      <a:pt x="2866966" y="419100"/>
                    </a:lnTo>
                    <a:lnTo>
                      <a:pt x="2847498" y="431800"/>
                    </a:lnTo>
                    <a:lnTo>
                      <a:pt x="2896862" y="431800"/>
                    </a:lnTo>
                    <a:lnTo>
                      <a:pt x="2890057" y="419100"/>
                    </a:lnTo>
                    <a:close/>
                  </a:path>
                  <a:path extrusionOk="0" h="2903854" w="5106670">
                    <a:moveTo>
                      <a:pt x="3280291" y="419100"/>
                    </a:moveTo>
                    <a:lnTo>
                      <a:pt x="3265498" y="419100"/>
                    </a:lnTo>
                    <a:lnTo>
                      <a:pt x="3271825" y="431800"/>
                    </a:lnTo>
                    <a:lnTo>
                      <a:pt x="3276552" y="431800"/>
                    </a:lnTo>
                    <a:lnTo>
                      <a:pt x="3280291" y="419100"/>
                    </a:lnTo>
                    <a:close/>
                  </a:path>
                  <a:path extrusionOk="0" h="2903854" w="5106670">
                    <a:moveTo>
                      <a:pt x="3505487" y="355600"/>
                    </a:moveTo>
                    <a:lnTo>
                      <a:pt x="3503153" y="355600"/>
                    </a:lnTo>
                    <a:lnTo>
                      <a:pt x="3510087" y="368300"/>
                    </a:lnTo>
                    <a:lnTo>
                      <a:pt x="3518353" y="381000"/>
                    </a:lnTo>
                    <a:lnTo>
                      <a:pt x="3528546" y="381000"/>
                    </a:lnTo>
                    <a:lnTo>
                      <a:pt x="3528195" y="393700"/>
                    </a:lnTo>
                    <a:lnTo>
                      <a:pt x="3464679" y="393700"/>
                    </a:lnTo>
                    <a:lnTo>
                      <a:pt x="3466420" y="406400"/>
                    </a:lnTo>
                    <a:lnTo>
                      <a:pt x="3467954" y="419100"/>
                    </a:lnTo>
                    <a:lnTo>
                      <a:pt x="3468221" y="419100"/>
                    </a:lnTo>
                    <a:lnTo>
                      <a:pt x="3475487" y="431800"/>
                    </a:lnTo>
                    <a:lnTo>
                      <a:pt x="4692530" y="431800"/>
                    </a:lnTo>
                    <a:lnTo>
                      <a:pt x="4680909" y="419100"/>
                    </a:lnTo>
                    <a:lnTo>
                      <a:pt x="4677264" y="406400"/>
                    </a:lnTo>
                    <a:lnTo>
                      <a:pt x="3581552" y="406400"/>
                    </a:lnTo>
                    <a:lnTo>
                      <a:pt x="3582352" y="393700"/>
                    </a:lnTo>
                    <a:lnTo>
                      <a:pt x="3581947" y="381000"/>
                    </a:lnTo>
                    <a:lnTo>
                      <a:pt x="3578560" y="368300"/>
                    </a:lnTo>
                    <a:lnTo>
                      <a:pt x="3514953" y="368300"/>
                    </a:lnTo>
                    <a:lnTo>
                      <a:pt x="3505487" y="355600"/>
                    </a:lnTo>
                    <a:close/>
                  </a:path>
                  <a:path extrusionOk="0" h="2903854" w="5106670">
                    <a:moveTo>
                      <a:pt x="382380" y="406399"/>
                    </a:moveTo>
                    <a:lnTo>
                      <a:pt x="138391" y="406399"/>
                    </a:lnTo>
                    <a:lnTo>
                      <a:pt x="130944" y="419099"/>
                    </a:lnTo>
                    <a:lnTo>
                      <a:pt x="390849" y="419099"/>
                    </a:lnTo>
                    <a:lnTo>
                      <a:pt x="382380" y="406399"/>
                    </a:lnTo>
                    <a:close/>
                  </a:path>
                  <a:path extrusionOk="0" h="2903854" w="5106670">
                    <a:moveTo>
                      <a:pt x="617390" y="406399"/>
                    </a:moveTo>
                    <a:lnTo>
                      <a:pt x="609429" y="419099"/>
                    </a:lnTo>
                    <a:lnTo>
                      <a:pt x="625084" y="419099"/>
                    </a:lnTo>
                    <a:lnTo>
                      <a:pt x="617390" y="406399"/>
                    </a:lnTo>
                    <a:close/>
                  </a:path>
                  <a:path extrusionOk="0" h="2903854" w="5106670">
                    <a:moveTo>
                      <a:pt x="981470" y="406399"/>
                    </a:moveTo>
                    <a:lnTo>
                      <a:pt x="761858" y="406399"/>
                    </a:lnTo>
                    <a:lnTo>
                      <a:pt x="763399" y="419099"/>
                    </a:lnTo>
                    <a:lnTo>
                      <a:pt x="969245" y="419099"/>
                    </a:lnTo>
                    <a:lnTo>
                      <a:pt x="981470" y="406399"/>
                    </a:lnTo>
                    <a:close/>
                  </a:path>
                  <a:path extrusionOk="0" h="2903854" w="5106670">
                    <a:moveTo>
                      <a:pt x="1092190" y="380999"/>
                    </a:moveTo>
                    <a:lnTo>
                      <a:pt x="1074202" y="380999"/>
                    </a:lnTo>
                    <a:lnTo>
                      <a:pt x="1062228" y="393699"/>
                    </a:lnTo>
                    <a:lnTo>
                      <a:pt x="1058060" y="406399"/>
                    </a:lnTo>
                    <a:lnTo>
                      <a:pt x="1061780" y="419099"/>
                    </a:lnTo>
                    <a:lnTo>
                      <a:pt x="1107668" y="419099"/>
                    </a:lnTo>
                    <a:lnTo>
                      <a:pt x="1109292" y="406399"/>
                    </a:lnTo>
                    <a:lnTo>
                      <a:pt x="1103009" y="393699"/>
                    </a:lnTo>
                    <a:lnTo>
                      <a:pt x="1092190" y="380999"/>
                    </a:lnTo>
                    <a:close/>
                  </a:path>
                  <a:path extrusionOk="0" h="2903854" w="5106670">
                    <a:moveTo>
                      <a:pt x="1441353" y="406400"/>
                    </a:moveTo>
                    <a:lnTo>
                      <a:pt x="1238865" y="406400"/>
                    </a:lnTo>
                    <a:lnTo>
                      <a:pt x="1266210" y="419100"/>
                    </a:lnTo>
                    <a:lnTo>
                      <a:pt x="1454670" y="419100"/>
                    </a:lnTo>
                    <a:lnTo>
                      <a:pt x="1441353" y="406400"/>
                    </a:lnTo>
                    <a:close/>
                  </a:path>
                  <a:path extrusionOk="0" h="2903854" w="5106670">
                    <a:moveTo>
                      <a:pt x="2043407" y="406400"/>
                    </a:moveTo>
                    <a:lnTo>
                      <a:pt x="1677023" y="406400"/>
                    </a:lnTo>
                    <a:lnTo>
                      <a:pt x="1683921" y="419100"/>
                    </a:lnTo>
                    <a:lnTo>
                      <a:pt x="2049629" y="419100"/>
                    </a:lnTo>
                    <a:lnTo>
                      <a:pt x="2043407" y="406400"/>
                    </a:lnTo>
                    <a:close/>
                  </a:path>
                  <a:path extrusionOk="0" h="2903854" w="5106670">
                    <a:moveTo>
                      <a:pt x="2074023" y="406400"/>
                    </a:moveTo>
                    <a:lnTo>
                      <a:pt x="2065768" y="406400"/>
                    </a:lnTo>
                    <a:lnTo>
                      <a:pt x="2059382" y="419100"/>
                    </a:lnTo>
                    <a:lnTo>
                      <a:pt x="2083091" y="419100"/>
                    </a:lnTo>
                    <a:lnTo>
                      <a:pt x="2074023" y="406400"/>
                    </a:lnTo>
                    <a:close/>
                  </a:path>
                  <a:path extrusionOk="0" h="2903854" w="5106670">
                    <a:moveTo>
                      <a:pt x="2303711" y="406400"/>
                    </a:moveTo>
                    <a:lnTo>
                      <a:pt x="2289978" y="406400"/>
                    </a:lnTo>
                    <a:lnTo>
                      <a:pt x="2293711" y="419100"/>
                    </a:lnTo>
                    <a:lnTo>
                      <a:pt x="2297711" y="419100"/>
                    </a:lnTo>
                    <a:lnTo>
                      <a:pt x="2303711" y="406400"/>
                    </a:lnTo>
                    <a:close/>
                  </a:path>
                  <a:path extrusionOk="0" h="2903854" w="5106670">
                    <a:moveTo>
                      <a:pt x="2692036" y="406400"/>
                    </a:moveTo>
                    <a:lnTo>
                      <a:pt x="2677436" y="406400"/>
                    </a:lnTo>
                    <a:lnTo>
                      <a:pt x="2681170" y="419100"/>
                    </a:lnTo>
                    <a:lnTo>
                      <a:pt x="2691170" y="419100"/>
                    </a:lnTo>
                    <a:lnTo>
                      <a:pt x="2692036" y="406400"/>
                    </a:lnTo>
                    <a:close/>
                  </a:path>
                  <a:path extrusionOk="0" h="2903854" w="5106670">
                    <a:moveTo>
                      <a:pt x="2844967" y="406400"/>
                    </a:moveTo>
                    <a:lnTo>
                      <a:pt x="2718865" y="406400"/>
                    </a:lnTo>
                    <a:lnTo>
                      <a:pt x="2722769" y="419100"/>
                    </a:lnTo>
                    <a:lnTo>
                      <a:pt x="2834510" y="419100"/>
                    </a:lnTo>
                    <a:lnTo>
                      <a:pt x="2844967" y="406400"/>
                    </a:lnTo>
                    <a:close/>
                  </a:path>
                  <a:path extrusionOk="0" h="2903854" w="5106670">
                    <a:moveTo>
                      <a:pt x="3274366" y="406400"/>
                    </a:moveTo>
                    <a:lnTo>
                      <a:pt x="3249159" y="406400"/>
                    </a:lnTo>
                    <a:lnTo>
                      <a:pt x="3256958" y="419100"/>
                    </a:lnTo>
                    <a:lnTo>
                      <a:pt x="3279982" y="419100"/>
                    </a:lnTo>
                    <a:lnTo>
                      <a:pt x="3274366" y="406400"/>
                    </a:lnTo>
                    <a:close/>
                  </a:path>
                  <a:path extrusionOk="0" h="2903854" w="5106670">
                    <a:moveTo>
                      <a:pt x="270111" y="393699"/>
                    </a:moveTo>
                    <a:lnTo>
                      <a:pt x="169266" y="393699"/>
                    </a:lnTo>
                    <a:lnTo>
                      <a:pt x="163473" y="406399"/>
                    </a:lnTo>
                    <a:lnTo>
                      <a:pt x="275384" y="406399"/>
                    </a:lnTo>
                    <a:lnTo>
                      <a:pt x="270111" y="393699"/>
                    </a:lnTo>
                    <a:close/>
                  </a:path>
                  <a:path extrusionOk="0" h="2903854" w="5106670">
                    <a:moveTo>
                      <a:pt x="302617" y="393699"/>
                    </a:moveTo>
                    <a:lnTo>
                      <a:pt x="295484" y="393699"/>
                    </a:lnTo>
                    <a:lnTo>
                      <a:pt x="279871" y="406399"/>
                    </a:lnTo>
                    <a:lnTo>
                      <a:pt x="310417" y="406399"/>
                    </a:lnTo>
                    <a:lnTo>
                      <a:pt x="302617" y="393699"/>
                    </a:lnTo>
                    <a:close/>
                  </a:path>
                  <a:path extrusionOk="0" h="2903854" w="5106670">
                    <a:moveTo>
                      <a:pt x="609111" y="393699"/>
                    </a:moveTo>
                    <a:lnTo>
                      <a:pt x="597244" y="393699"/>
                    </a:lnTo>
                    <a:lnTo>
                      <a:pt x="599104" y="406399"/>
                    </a:lnTo>
                    <a:lnTo>
                      <a:pt x="603084" y="406399"/>
                    </a:lnTo>
                    <a:lnTo>
                      <a:pt x="609111" y="393699"/>
                    </a:lnTo>
                    <a:close/>
                  </a:path>
                  <a:path extrusionOk="0" h="2903854" w="5106670">
                    <a:moveTo>
                      <a:pt x="950054" y="393699"/>
                    </a:moveTo>
                    <a:lnTo>
                      <a:pt x="833355" y="393699"/>
                    </a:lnTo>
                    <a:lnTo>
                      <a:pt x="833806" y="406399"/>
                    </a:lnTo>
                    <a:lnTo>
                      <a:pt x="957004" y="406399"/>
                    </a:lnTo>
                    <a:lnTo>
                      <a:pt x="950054" y="393699"/>
                    </a:lnTo>
                    <a:close/>
                  </a:path>
                  <a:path extrusionOk="0" h="2903854" w="5106670">
                    <a:moveTo>
                      <a:pt x="1197066" y="330199"/>
                    </a:moveTo>
                    <a:lnTo>
                      <a:pt x="1158500" y="330199"/>
                    </a:lnTo>
                    <a:lnTo>
                      <a:pt x="1147713" y="342899"/>
                    </a:lnTo>
                    <a:lnTo>
                      <a:pt x="1143400" y="355599"/>
                    </a:lnTo>
                    <a:lnTo>
                      <a:pt x="1146399" y="380999"/>
                    </a:lnTo>
                    <a:lnTo>
                      <a:pt x="1153792" y="393699"/>
                    </a:lnTo>
                    <a:lnTo>
                      <a:pt x="1163172" y="406399"/>
                    </a:lnTo>
                    <a:lnTo>
                      <a:pt x="1409328" y="406400"/>
                    </a:lnTo>
                    <a:lnTo>
                      <a:pt x="1404195" y="393700"/>
                    </a:lnTo>
                    <a:lnTo>
                      <a:pt x="1207066" y="393699"/>
                    </a:lnTo>
                    <a:lnTo>
                      <a:pt x="1207066" y="388373"/>
                    </a:lnTo>
                    <a:lnTo>
                      <a:pt x="1202899" y="380999"/>
                    </a:lnTo>
                    <a:lnTo>
                      <a:pt x="1197872" y="368299"/>
                    </a:lnTo>
                    <a:lnTo>
                      <a:pt x="1196333" y="355599"/>
                    </a:lnTo>
                    <a:lnTo>
                      <a:pt x="1197066" y="330199"/>
                    </a:lnTo>
                    <a:close/>
                  </a:path>
                  <a:path extrusionOk="0" h="2903854" w="5106670">
                    <a:moveTo>
                      <a:pt x="2076483" y="355600"/>
                    </a:moveTo>
                    <a:lnTo>
                      <a:pt x="1665923" y="355600"/>
                    </a:lnTo>
                    <a:lnTo>
                      <a:pt x="1676144" y="368300"/>
                    </a:lnTo>
                    <a:lnTo>
                      <a:pt x="1677490" y="381000"/>
                    </a:lnTo>
                    <a:lnTo>
                      <a:pt x="1670386" y="393700"/>
                    </a:lnTo>
                    <a:lnTo>
                      <a:pt x="1655257" y="406400"/>
                    </a:lnTo>
                    <a:lnTo>
                      <a:pt x="2042423" y="406400"/>
                    </a:lnTo>
                    <a:lnTo>
                      <a:pt x="2048382" y="393700"/>
                    </a:lnTo>
                    <a:lnTo>
                      <a:pt x="2056782" y="393700"/>
                    </a:lnTo>
                    <a:lnTo>
                      <a:pt x="2055915" y="381000"/>
                    </a:lnTo>
                    <a:lnTo>
                      <a:pt x="2029716" y="381000"/>
                    </a:lnTo>
                    <a:lnTo>
                      <a:pt x="2030516" y="368300"/>
                    </a:lnTo>
                    <a:lnTo>
                      <a:pt x="2091690" y="368300"/>
                    </a:lnTo>
                    <a:lnTo>
                      <a:pt x="2076483" y="355600"/>
                    </a:lnTo>
                    <a:close/>
                  </a:path>
                  <a:path extrusionOk="0" h="2903854" w="5106670">
                    <a:moveTo>
                      <a:pt x="2301311" y="393700"/>
                    </a:moveTo>
                    <a:lnTo>
                      <a:pt x="2294577" y="393700"/>
                    </a:lnTo>
                    <a:lnTo>
                      <a:pt x="2290844" y="406400"/>
                    </a:lnTo>
                    <a:lnTo>
                      <a:pt x="2304577" y="406400"/>
                    </a:lnTo>
                    <a:lnTo>
                      <a:pt x="2301311" y="393700"/>
                    </a:lnTo>
                    <a:close/>
                  </a:path>
                  <a:path extrusionOk="0" h="2903854" w="5106670">
                    <a:moveTo>
                      <a:pt x="2321044" y="393700"/>
                    </a:moveTo>
                    <a:lnTo>
                      <a:pt x="2309177" y="393700"/>
                    </a:lnTo>
                    <a:lnTo>
                      <a:pt x="2311044" y="406400"/>
                    </a:lnTo>
                    <a:lnTo>
                      <a:pt x="2315044" y="406400"/>
                    </a:lnTo>
                    <a:lnTo>
                      <a:pt x="2321044" y="393700"/>
                    </a:lnTo>
                    <a:close/>
                  </a:path>
                  <a:path extrusionOk="0" h="2903854" w="5106670">
                    <a:moveTo>
                      <a:pt x="2779901" y="393700"/>
                    </a:moveTo>
                    <a:lnTo>
                      <a:pt x="2759302" y="393700"/>
                    </a:lnTo>
                    <a:lnTo>
                      <a:pt x="2759458" y="406400"/>
                    </a:lnTo>
                    <a:lnTo>
                      <a:pt x="2786101" y="406400"/>
                    </a:lnTo>
                    <a:lnTo>
                      <a:pt x="2779901" y="393700"/>
                    </a:lnTo>
                    <a:close/>
                  </a:path>
                  <a:path extrusionOk="0" h="2903854" w="5106670">
                    <a:moveTo>
                      <a:pt x="2802234" y="393700"/>
                    </a:moveTo>
                    <a:lnTo>
                      <a:pt x="2797767" y="393700"/>
                    </a:lnTo>
                    <a:lnTo>
                      <a:pt x="2789101" y="406400"/>
                    </a:lnTo>
                    <a:lnTo>
                      <a:pt x="2815367" y="406400"/>
                    </a:lnTo>
                    <a:lnTo>
                      <a:pt x="2802234" y="393700"/>
                    </a:lnTo>
                    <a:close/>
                  </a:path>
                  <a:path extrusionOk="0" h="2903854" w="5106670">
                    <a:moveTo>
                      <a:pt x="2823634" y="393700"/>
                    </a:moveTo>
                    <a:lnTo>
                      <a:pt x="2810367" y="393700"/>
                    </a:lnTo>
                    <a:lnTo>
                      <a:pt x="2816234" y="406400"/>
                    </a:lnTo>
                    <a:lnTo>
                      <a:pt x="2825567" y="406400"/>
                    </a:lnTo>
                    <a:lnTo>
                      <a:pt x="2823634" y="393700"/>
                    </a:lnTo>
                    <a:close/>
                  </a:path>
                  <a:path extrusionOk="0" h="2903854" w="5106670">
                    <a:moveTo>
                      <a:pt x="4227313" y="355600"/>
                    </a:moveTo>
                    <a:lnTo>
                      <a:pt x="3590627" y="355600"/>
                    </a:lnTo>
                    <a:lnTo>
                      <a:pt x="3598767" y="368300"/>
                    </a:lnTo>
                    <a:lnTo>
                      <a:pt x="3602751" y="393700"/>
                    </a:lnTo>
                    <a:lnTo>
                      <a:pt x="3604151" y="406400"/>
                    </a:lnTo>
                    <a:lnTo>
                      <a:pt x="4677264" y="406400"/>
                    </a:lnTo>
                    <a:lnTo>
                      <a:pt x="4674477" y="393700"/>
                    </a:lnTo>
                    <a:lnTo>
                      <a:pt x="4263598" y="393700"/>
                    </a:lnTo>
                    <a:lnTo>
                      <a:pt x="4244205" y="381000"/>
                    </a:lnTo>
                    <a:lnTo>
                      <a:pt x="4227313" y="355600"/>
                    </a:lnTo>
                    <a:close/>
                  </a:path>
                  <a:path extrusionOk="0" h="2903854" w="5106670">
                    <a:moveTo>
                      <a:pt x="203779" y="380999"/>
                    </a:moveTo>
                    <a:lnTo>
                      <a:pt x="195092" y="380999"/>
                    </a:lnTo>
                    <a:lnTo>
                      <a:pt x="185886" y="393699"/>
                    </a:lnTo>
                    <a:lnTo>
                      <a:pt x="206319" y="393699"/>
                    </a:lnTo>
                    <a:lnTo>
                      <a:pt x="203779" y="380999"/>
                    </a:lnTo>
                    <a:close/>
                  </a:path>
                  <a:path extrusionOk="0" h="2903854" w="5106670">
                    <a:moveTo>
                      <a:pt x="223965" y="380999"/>
                    </a:moveTo>
                    <a:lnTo>
                      <a:pt x="220459" y="380999"/>
                    </a:lnTo>
                    <a:lnTo>
                      <a:pt x="209945" y="393699"/>
                    </a:lnTo>
                    <a:lnTo>
                      <a:pt x="228618" y="393699"/>
                    </a:lnTo>
                    <a:lnTo>
                      <a:pt x="223965" y="380999"/>
                    </a:lnTo>
                    <a:close/>
                  </a:path>
                  <a:path extrusionOk="0" h="2903854" w="5106670">
                    <a:moveTo>
                      <a:pt x="604238" y="380999"/>
                    </a:moveTo>
                    <a:lnTo>
                      <a:pt x="600931" y="380999"/>
                    </a:lnTo>
                    <a:lnTo>
                      <a:pt x="599984" y="393699"/>
                    </a:lnTo>
                    <a:lnTo>
                      <a:pt x="606691" y="393699"/>
                    </a:lnTo>
                    <a:lnTo>
                      <a:pt x="604238" y="380999"/>
                    </a:lnTo>
                    <a:close/>
                  </a:path>
                  <a:path extrusionOk="0" h="2903854" w="5106670">
                    <a:moveTo>
                      <a:pt x="801407" y="330199"/>
                    </a:moveTo>
                    <a:lnTo>
                      <a:pt x="792160" y="330199"/>
                    </a:lnTo>
                    <a:lnTo>
                      <a:pt x="779199" y="342899"/>
                    </a:lnTo>
                    <a:lnTo>
                      <a:pt x="764225" y="342899"/>
                    </a:lnTo>
                    <a:lnTo>
                      <a:pt x="750475" y="355599"/>
                    </a:lnTo>
                    <a:lnTo>
                      <a:pt x="752541" y="368299"/>
                    </a:lnTo>
                    <a:lnTo>
                      <a:pt x="755875" y="380999"/>
                    </a:lnTo>
                    <a:lnTo>
                      <a:pt x="759913" y="380999"/>
                    </a:lnTo>
                    <a:lnTo>
                      <a:pt x="765133" y="393699"/>
                    </a:lnTo>
                    <a:lnTo>
                      <a:pt x="944804" y="393699"/>
                    </a:lnTo>
                    <a:lnTo>
                      <a:pt x="935098" y="380999"/>
                    </a:lnTo>
                    <a:lnTo>
                      <a:pt x="926955" y="368299"/>
                    </a:lnTo>
                    <a:lnTo>
                      <a:pt x="879739" y="368299"/>
                    </a:lnTo>
                    <a:lnTo>
                      <a:pt x="877084" y="355599"/>
                    </a:lnTo>
                    <a:lnTo>
                      <a:pt x="798604" y="355599"/>
                    </a:lnTo>
                    <a:lnTo>
                      <a:pt x="799474" y="342899"/>
                    </a:lnTo>
                    <a:lnTo>
                      <a:pt x="801407" y="330199"/>
                    </a:lnTo>
                    <a:close/>
                  </a:path>
                  <a:path extrusionOk="0" h="2903854" w="5106670">
                    <a:moveTo>
                      <a:pt x="1207066" y="388373"/>
                    </a:moveTo>
                    <a:lnTo>
                      <a:pt x="1207066" y="393699"/>
                    </a:lnTo>
                    <a:lnTo>
                      <a:pt x="1210076" y="393699"/>
                    </a:lnTo>
                    <a:lnTo>
                      <a:pt x="1207066" y="388373"/>
                    </a:lnTo>
                    <a:close/>
                  </a:path>
                  <a:path extrusionOk="0" h="2903854" w="5106670">
                    <a:moveTo>
                      <a:pt x="1213799" y="380999"/>
                    </a:moveTo>
                    <a:lnTo>
                      <a:pt x="1207066" y="380999"/>
                    </a:lnTo>
                    <a:lnTo>
                      <a:pt x="1207066" y="388373"/>
                    </a:lnTo>
                    <a:lnTo>
                      <a:pt x="1210076" y="393699"/>
                    </a:lnTo>
                    <a:lnTo>
                      <a:pt x="1217665" y="393699"/>
                    </a:lnTo>
                    <a:lnTo>
                      <a:pt x="1213799" y="380999"/>
                    </a:lnTo>
                    <a:close/>
                  </a:path>
                  <a:path extrusionOk="0" h="2903854" w="5106670">
                    <a:moveTo>
                      <a:pt x="1376262" y="381000"/>
                    </a:moveTo>
                    <a:lnTo>
                      <a:pt x="1223132" y="380999"/>
                    </a:lnTo>
                    <a:lnTo>
                      <a:pt x="1222599" y="393699"/>
                    </a:lnTo>
                    <a:lnTo>
                      <a:pt x="1387662" y="393700"/>
                    </a:lnTo>
                    <a:lnTo>
                      <a:pt x="1376262" y="381000"/>
                    </a:lnTo>
                    <a:close/>
                  </a:path>
                  <a:path extrusionOk="0" h="2903854" w="5106670">
                    <a:moveTo>
                      <a:pt x="1406195" y="381000"/>
                    </a:moveTo>
                    <a:lnTo>
                      <a:pt x="1394995" y="381000"/>
                    </a:lnTo>
                    <a:lnTo>
                      <a:pt x="1392795" y="393700"/>
                    </a:lnTo>
                    <a:lnTo>
                      <a:pt x="1396329" y="393700"/>
                    </a:lnTo>
                    <a:lnTo>
                      <a:pt x="1406195" y="381000"/>
                    </a:lnTo>
                    <a:close/>
                  </a:path>
                  <a:path extrusionOk="0" h="2903854" w="5106670">
                    <a:moveTo>
                      <a:pt x="2091690" y="368300"/>
                    </a:moveTo>
                    <a:lnTo>
                      <a:pt x="2087715" y="368300"/>
                    </a:lnTo>
                    <a:lnTo>
                      <a:pt x="2090115" y="381000"/>
                    </a:lnTo>
                    <a:lnTo>
                      <a:pt x="2094707" y="393700"/>
                    </a:lnTo>
                    <a:lnTo>
                      <a:pt x="2106793" y="393700"/>
                    </a:lnTo>
                    <a:lnTo>
                      <a:pt x="2109248" y="381000"/>
                    </a:lnTo>
                    <a:lnTo>
                      <a:pt x="2104109" y="381000"/>
                    </a:lnTo>
                    <a:lnTo>
                      <a:pt x="2091690" y="368300"/>
                    </a:lnTo>
                    <a:close/>
                  </a:path>
                  <a:path extrusionOk="0" h="2903854" w="5106670">
                    <a:moveTo>
                      <a:pt x="2316177" y="381000"/>
                    </a:moveTo>
                    <a:lnTo>
                      <a:pt x="2312910" y="381000"/>
                    </a:lnTo>
                    <a:lnTo>
                      <a:pt x="2311910" y="393700"/>
                    </a:lnTo>
                    <a:lnTo>
                      <a:pt x="2318644" y="393700"/>
                    </a:lnTo>
                    <a:lnTo>
                      <a:pt x="2316177" y="381000"/>
                    </a:lnTo>
                    <a:close/>
                  </a:path>
                  <a:path extrusionOk="0" h="2903854" w="5106670">
                    <a:moveTo>
                      <a:pt x="2786634" y="381000"/>
                    </a:moveTo>
                    <a:lnTo>
                      <a:pt x="2781968" y="381000"/>
                    </a:lnTo>
                    <a:lnTo>
                      <a:pt x="2774835" y="393700"/>
                    </a:lnTo>
                    <a:lnTo>
                      <a:pt x="2792168" y="393700"/>
                    </a:lnTo>
                    <a:lnTo>
                      <a:pt x="2786634" y="381000"/>
                    </a:lnTo>
                    <a:close/>
                  </a:path>
                  <a:path extrusionOk="0" h="2903854" w="5106670">
                    <a:moveTo>
                      <a:pt x="3217079" y="381000"/>
                    </a:moveTo>
                    <a:lnTo>
                      <a:pt x="3183513" y="381000"/>
                    </a:lnTo>
                    <a:lnTo>
                      <a:pt x="3183093" y="393700"/>
                    </a:lnTo>
                    <a:lnTo>
                      <a:pt x="3225559" y="393700"/>
                    </a:lnTo>
                    <a:lnTo>
                      <a:pt x="3217079" y="381000"/>
                    </a:lnTo>
                    <a:close/>
                  </a:path>
                  <a:path extrusionOk="0" h="2903854" w="5106670">
                    <a:moveTo>
                      <a:pt x="3496119" y="381000"/>
                    </a:moveTo>
                    <a:lnTo>
                      <a:pt x="3460354" y="381000"/>
                    </a:lnTo>
                    <a:lnTo>
                      <a:pt x="3462676" y="393700"/>
                    </a:lnTo>
                    <a:lnTo>
                      <a:pt x="3504087" y="393700"/>
                    </a:lnTo>
                    <a:lnTo>
                      <a:pt x="3496119" y="381000"/>
                    </a:lnTo>
                    <a:close/>
                  </a:path>
                  <a:path extrusionOk="0" h="2903854" w="5106670">
                    <a:moveTo>
                      <a:pt x="4363336" y="381000"/>
                    </a:moveTo>
                    <a:lnTo>
                      <a:pt x="4293738" y="381000"/>
                    </a:lnTo>
                    <a:lnTo>
                      <a:pt x="4287808" y="393700"/>
                    </a:lnTo>
                    <a:lnTo>
                      <a:pt x="4371736" y="393700"/>
                    </a:lnTo>
                    <a:lnTo>
                      <a:pt x="4363336" y="381000"/>
                    </a:lnTo>
                    <a:close/>
                  </a:path>
                  <a:path extrusionOk="0" h="2903854" w="5106670">
                    <a:moveTo>
                      <a:pt x="4562266" y="381000"/>
                    </a:moveTo>
                    <a:lnTo>
                      <a:pt x="4373803" y="381000"/>
                    </a:lnTo>
                    <a:lnTo>
                      <a:pt x="4371736" y="393700"/>
                    </a:lnTo>
                    <a:lnTo>
                      <a:pt x="4564132" y="393700"/>
                    </a:lnTo>
                    <a:lnTo>
                      <a:pt x="4562266" y="381000"/>
                    </a:lnTo>
                    <a:close/>
                  </a:path>
                  <a:path extrusionOk="0" h="2903854" w="5106670">
                    <a:moveTo>
                      <a:pt x="4992257" y="381000"/>
                    </a:moveTo>
                    <a:lnTo>
                      <a:pt x="4960125" y="381000"/>
                    </a:lnTo>
                    <a:lnTo>
                      <a:pt x="4952000" y="393700"/>
                    </a:lnTo>
                    <a:lnTo>
                      <a:pt x="4994324" y="393700"/>
                    </a:lnTo>
                    <a:lnTo>
                      <a:pt x="4992257" y="381000"/>
                    </a:lnTo>
                    <a:close/>
                  </a:path>
                  <a:path extrusionOk="0" h="2903854" w="5106670">
                    <a:moveTo>
                      <a:pt x="5030590" y="381000"/>
                    </a:moveTo>
                    <a:lnTo>
                      <a:pt x="5019857" y="381000"/>
                    </a:lnTo>
                    <a:lnTo>
                      <a:pt x="5023590" y="393700"/>
                    </a:lnTo>
                    <a:lnTo>
                      <a:pt x="5027523" y="393700"/>
                    </a:lnTo>
                    <a:lnTo>
                      <a:pt x="5030590" y="381000"/>
                    </a:lnTo>
                    <a:close/>
                  </a:path>
                  <a:path extrusionOk="0" h="2903854" w="5106670">
                    <a:moveTo>
                      <a:pt x="710209" y="368299"/>
                    </a:moveTo>
                    <a:lnTo>
                      <a:pt x="675876" y="368299"/>
                    </a:lnTo>
                    <a:lnTo>
                      <a:pt x="682787" y="380999"/>
                    </a:lnTo>
                    <a:lnTo>
                      <a:pt x="701235" y="380999"/>
                    </a:lnTo>
                    <a:lnTo>
                      <a:pt x="710209" y="368299"/>
                    </a:lnTo>
                    <a:close/>
                  </a:path>
                  <a:path extrusionOk="0" h="2903854" w="5106670">
                    <a:moveTo>
                      <a:pt x="1027869" y="368299"/>
                    </a:moveTo>
                    <a:lnTo>
                      <a:pt x="1010885" y="368299"/>
                    </a:lnTo>
                    <a:lnTo>
                      <a:pt x="1018678" y="380999"/>
                    </a:lnTo>
                    <a:lnTo>
                      <a:pt x="1026869" y="380999"/>
                    </a:lnTo>
                    <a:lnTo>
                      <a:pt x="1027869" y="368299"/>
                    </a:lnTo>
                    <a:close/>
                  </a:path>
                  <a:path extrusionOk="0" h="2903854" w="5106670">
                    <a:moveTo>
                      <a:pt x="1257065" y="317500"/>
                    </a:moveTo>
                    <a:lnTo>
                      <a:pt x="1239065" y="317500"/>
                    </a:lnTo>
                    <a:lnTo>
                      <a:pt x="1229199" y="330199"/>
                    </a:lnTo>
                    <a:lnTo>
                      <a:pt x="1224399" y="330199"/>
                    </a:lnTo>
                    <a:lnTo>
                      <a:pt x="1218237" y="342899"/>
                    </a:lnTo>
                    <a:lnTo>
                      <a:pt x="1215107" y="355599"/>
                    </a:lnTo>
                    <a:lnTo>
                      <a:pt x="1215389" y="368299"/>
                    </a:lnTo>
                    <a:lnTo>
                      <a:pt x="1219465" y="380999"/>
                    </a:lnTo>
                    <a:lnTo>
                      <a:pt x="1360263" y="381000"/>
                    </a:lnTo>
                    <a:lnTo>
                      <a:pt x="1360263" y="368300"/>
                    </a:lnTo>
                    <a:lnTo>
                      <a:pt x="1265726" y="368300"/>
                    </a:lnTo>
                    <a:lnTo>
                      <a:pt x="1261073" y="355600"/>
                    </a:lnTo>
                    <a:lnTo>
                      <a:pt x="1258198" y="342900"/>
                    </a:lnTo>
                    <a:lnTo>
                      <a:pt x="1259531" y="330200"/>
                    </a:lnTo>
                    <a:lnTo>
                      <a:pt x="1257065" y="317500"/>
                    </a:lnTo>
                    <a:close/>
                  </a:path>
                  <a:path extrusionOk="0" h="2903854" w="5106670">
                    <a:moveTo>
                      <a:pt x="1656990" y="355600"/>
                    </a:moveTo>
                    <a:lnTo>
                      <a:pt x="1642790" y="355600"/>
                    </a:lnTo>
                    <a:lnTo>
                      <a:pt x="1642614" y="368300"/>
                    </a:lnTo>
                    <a:lnTo>
                      <a:pt x="1645582" y="381000"/>
                    </a:lnTo>
                    <a:lnTo>
                      <a:pt x="1650037" y="381000"/>
                    </a:lnTo>
                    <a:lnTo>
                      <a:pt x="1654323" y="368300"/>
                    </a:lnTo>
                    <a:lnTo>
                      <a:pt x="1656990" y="355600"/>
                    </a:lnTo>
                    <a:close/>
                  </a:path>
                  <a:path extrusionOk="0" h="2903854" w="5106670">
                    <a:moveTo>
                      <a:pt x="2070782" y="368300"/>
                    </a:moveTo>
                    <a:lnTo>
                      <a:pt x="2040982" y="368300"/>
                    </a:lnTo>
                    <a:lnTo>
                      <a:pt x="2044249" y="381000"/>
                    </a:lnTo>
                    <a:lnTo>
                      <a:pt x="2059449" y="381000"/>
                    </a:lnTo>
                    <a:lnTo>
                      <a:pt x="2070782" y="368300"/>
                    </a:lnTo>
                    <a:close/>
                  </a:path>
                  <a:path extrusionOk="0" h="2903854" w="5106670">
                    <a:moveTo>
                      <a:pt x="3268225" y="279400"/>
                    </a:moveTo>
                    <a:lnTo>
                      <a:pt x="3212959" y="279400"/>
                    </a:lnTo>
                    <a:lnTo>
                      <a:pt x="3215480" y="292100"/>
                    </a:lnTo>
                    <a:lnTo>
                      <a:pt x="3210372" y="292100"/>
                    </a:lnTo>
                    <a:lnTo>
                      <a:pt x="3194819" y="317500"/>
                    </a:lnTo>
                    <a:lnTo>
                      <a:pt x="3189746" y="317500"/>
                    </a:lnTo>
                    <a:lnTo>
                      <a:pt x="3191960" y="330200"/>
                    </a:lnTo>
                    <a:lnTo>
                      <a:pt x="3181743" y="330200"/>
                    </a:lnTo>
                    <a:lnTo>
                      <a:pt x="3174360" y="342900"/>
                    </a:lnTo>
                    <a:lnTo>
                      <a:pt x="3165427" y="355600"/>
                    </a:lnTo>
                    <a:lnTo>
                      <a:pt x="3160423" y="368300"/>
                    </a:lnTo>
                    <a:lnTo>
                      <a:pt x="3171553" y="368300"/>
                    </a:lnTo>
                    <a:lnTo>
                      <a:pt x="3178902" y="381000"/>
                    </a:lnTo>
                    <a:lnTo>
                      <a:pt x="3209668" y="381000"/>
                    </a:lnTo>
                    <a:lnTo>
                      <a:pt x="3204419" y="368300"/>
                    </a:lnTo>
                    <a:lnTo>
                      <a:pt x="3202426" y="355600"/>
                    </a:lnTo>
                    <a:lnTo>
                      <a:pt x="3209801" y="342900"/>
                    </a:lnTo>
                    <a:lnTo>
                      <a:pt x="3227576" y="317500"/>
                    </a:lnTo>
                    <a:lnTo>
                      <a:pt x="3249225" y="292100"/>
                    </a:lnTo>
                    <a:lnTo>
                      <a:pt x="3268225" y="279400"/>
                    </a:lnTo>
                    <a:close/>
                  </a:path>
                  <a:path extrusionOk="0" h="2903854" w="5106670">
                    <a:moveTo>
                      <a:pt x="3441355" y="355600"/>
                    </a:moveTo>
                    <a:lnTo>
                      <a:pt x="3394951" y="355600"/>
                    </a:lnTo>
                    <a:lnTo>
                      <a:pt x="3390072" y="368300"/>
                    </a:lnTo>
                    <a:lnTo>
                      <a:pt x="3384368" y="381000"/>
                    </a:lnTo>
                    <a:lnTo>
                      <a:pt x="3437155" y="381000"/>
                    </a:lnTo>
                    <a:lnTo>
                      <a:pt x="3437755" y="368300"/>
                    </a:lnTo>
                    <a:lnTo>
                      <a:pt x="3441355" y="355600"/>
                    </a:lnTo>
                    <a:close/>
                  </a:path>
                  <a:path extrusionOk="0" h="2903854" w="5106670">
                    <a:moveTo>
                      <a:pt x="3477821" y="342900"/>
                    </a:moveTo>
                    <a:lnTo>
                      <a:pt x="3475087" y="342900"/>
                    </a:lnTo>
                    <a:lnTo>
                      <a:pt x="3474554" y="355600"/>
                    </a:lnTo>
                    <a:lnTo>
                      <a:pt x="3470354" y="368300"/>
                    </a:lnTo>
                    <a:lnTo>
                      <a:pt x="3460221" y="368300"/>
                    </a:lnTo>
                    <a:lnTo>
                      <a:pt x="3458088" y="381000"/>
                    </a:lnTo>
                    <a:lnTo>
                      <a:pt x="3489445" y="381000"/>
                    </a:lnTo>
                    <a:lnTo>
                      <a:pt x="3484259" y="368300"/>
                    </a:lnTo>
                    <a:lnTo>
                      <a:pt x="3480754" y="355600"/>
                    </a:lnTo>
                    <a:lnTo>
                      <a:pt x="3477821" y="342900"/>
                    </a:lnTo>
                    <a:close/>
                  </a:path>
                  <a:path extrusionOk="0" h="2903854" w="5106670">
                    <a:moveTo>
                      <a:pt x="4298404" y="368300"/>
                    </a:moveTo>
                    <a:lnTo>
                      <a:pt x="4296204" y="381000"/>
                    </a:lnTo>
                    <a:lnTo>
                      <a:pt x="4307671" y="381000"/>
                    </a:lnTo>
                    <a:lnTo>
                      <a:pt x="4298404" y="368300"/>
                    </a:lnTo>
                    <a:close/>
                  </a:path>
                  <a:path extrusionOk="0" h="2903854" w="5106670">
                    <a:moveTo>
                      <a:pt x="4471872" y="342900"/>
                    </a:moveTo>
                    <a:lnTo>
                      <a:pt x="4406136" y="342900"/>
                    </a:lnTo>
                    <a:lnTo>
                      <a:pt x="4403402" y="355600"/>
                    </a:lnTo>
                    <a:lnTo>
                      <a:pt x="4402736" y="381000"/>
                    </a:lnTo>
                    <a:lnTo>
                      <a:pt x="4541658" y="381000"/>
                    </a:lnTo>
                    <a:lnTo>
                      <a:pt x="4537467" y="368300"/>
                    </a:lnTo>
                    <a:lnTo>
                      <a:pt x="4471954" y="368300"/>
                    </a:lnTo>
                    <a:lnTo>
                      <a:pt x="4478134" y="355600"/>
                    </a:lnTo>
                    <a:lnTo>
                      <a:pt x="4480834" y="355600"/>
                    </a:lnTo>
                    <a:lnTo>
                      <a:pt x="4471872" y="342900"/>
                    </a:lnTo>
                    <a:close/>
                  </a:path>
                  <a:path extrusionOk="0" h="2903854" w="5106670">
                    <a:moveTo>
                      <a:pt x="5028723" y="368300"/>
                    </a:moveTo>
                    <a:lnTo>
                      <a:pt x="5026257" y="381000"/>
                    </a:lnTo>
                    <a:lnTo>
                      <a:pt x="5031190" y="381000"/>
                    </a:lnTo>
                    <a:lnTo>
                      <a:pt x="5028723" y="368300"/>
                    </a:lnTo>
                    <a:close/>
                  </a:path>
                  <a:path extrusionOk="0" h="2903854" w="5106670">
                    <a:moveTo>
                      <a:pt x="720475" y="355599"/>
                    </a:moveTo>
                    <a:lnTo>
                      <a:pt x="664610" y="355599"/>
                    </a:lnTo>
                    <a:lnTo>
                      <a:pt x="672143" y="368299"/>
                    </a:lnTo>
                    <a:lnTo>
                      <a:pt x="713875" y="368299"/>
                    </a:lnTo>
                    <a:lnTo>
                      <a:pt x="720475" y="355599"/>
                    </a:lnTo>
                    <a:close/>
                  </a:path>
                  <a:path extrusionOk="0" h="2903854" w="5106670">
                    <a:moveTo>
                      <a:pt x="924205" y="330199"/>
                    </a:moveTo>
                    <a:lnTo>
                      <a:pt x="898472" y="330199"/>
                    </a:lnTo>
                    <a:lnTo>
                      <a:pt x="894738" y="342899"/>
                    </a:lnTo>
                    <a:lnTo>
                      <a:pt x="894738" y="355599"/>
                    </a:lnTo>
                    <a:lnTo>
                      <a:pt x="893070" y="368299"/>
                    </a:lnTo>
                    <a:lnTo>
                      <a:pt x="926955" y="368299"/>
                    </a:lnTo>
                    <a:lnTo>
                      <a:pt x="922586" y="342899"/>
                    </a:lnTo>
                    <a:lnTo>
                      <a:pt x="924205" y="330199"/>
                    </a:lnTo>
                    <a:close/>
                  </a:path>
                  <a:path extrusionOk="0" h="2903854" w="5106670">
                    <a:moveTo>
                      <a:pt x="1043469" y="342899"/>
                    </a:moveTo>
                    <a:lnTo>
                      <a:pt x="973495" y="342899"/>
                    </a:lnTo>
                    <a:lnTo>
                      <a:pt x="983569" y="355599"/>
                    </a:lnTo>
                    <a:lnTo>
                      <a:pt x="1001736" y="368299"/>
                    </a:lnTo>
                    <a:lnTo>
                      <a:pt x="1051902" y="368299"/>
                    </a:lnTo>
                    <a:lnTo>
                      <a:pt x="1050398" y="355599"/>
                    </a:lnTo>
                    <a:lnTo>
                      <a:pt x="1043469" y="342899"/>
                    </a:lnTo>
                    <a:close/>
                  </a:path>
                  <a:path extrusionOk="0" h="2903854" w="5106670">
                    <a:moveTo>
                      <a:pt x="1088801" y="355599"/>
                    </a:moveTo>
                    <a:lnTo>
                      <a:pt x="1081343" y="355599"/>
                    </a:lnTo>
                    <a:lnTo>
                      <a:pt x="1084475" y="368299"/>
                    </a:lnTo>
                    <a:lnTo>
                      <a:pt x="1088801" y="355599"/>
                    </a:lnTo>
                    <a:close/>
                  </a:path>
                  <a:path extrusionOk="0" h="2903854" w="5106670">
                    <a:moveTo>
                      <a:pt x="1186599" y="317499"/>
                    </a:moveTo>
                    <a:lnTo>
                      <a:pt x="1172537" y="330199"/>
                    </a:lnTo>
                    <a:lnTo>
                      <a:pt x="1197066" y="330199"/>
                    </a:lnTo>
                    <a:lnTo>
                      <a:pt x="1200732" y="355599"/>
                    </a:lnTo>
                    <a:lnTo>
                      <a:pt x="1202714" y="368299"/>
                    </a:lnTo>
                    <a:lnTo>
                      <a:pt x="1208132" y="368299"/>
                    </a:lnTo>
                    <a:lnTo>
                      <a:pt x="1209258" y="355599"/>
                    </a:lnTo>
                    <a:lnTo>
                      <a:pt x="1205241" y="342899"/>
                    </a:lnTo>
                    <a:lnTo>
                      <a:pt x="1197286" y="330199"/>
                    </a:lnTo>
                    <a:lnTo>
                      <a:pt x="1186599" y="317499"/>
                    </a:lnTo>
                    <a:close/>
                  </a:path>
                  <a:path extrusionOk="0" h="2903854" w="5106670">
                    <a:moveTo>
                      <a:pt x="1274464" y="355600"/>
                    </a:moveTo>
                    <a:lnTo>
                      <a:pt x="1271398" y="368300"/>
                    </a:lnTo>
                    <a:lnTo>
                      <a:pt x="1280664" y="368300"/>
                    </a:lnTo>
                    <a:lnTo>
                      <a:pt x="1274464" y="355600"/>
                    </a:lnTo>
                    <a:close/>
                  </a:path>
                  <a:path extrusionOk="0" h="2903854" w="5106670">
                    <a:moveTo>
                      <a:pt x="1348363" y="355600"/>
                    </a:moveTo>
                    <a:lnTo>
                      <a:pt x="1308597" y="355600"/>
                    </a:lnTo>
                    <a:lnTo>
                      <a:pt x="1308429" y="368300"/>
                    </a:lnTo>
                    <a:lnTo>
                      <a:pt x="1356963" y="368300"/>
                    </a:lnTo>
                    <a:lnTo>
                      <a:pt x="1348363" y="355600"/>
                    </a:lnTo>
                    <a:close/>
                  </a:path>
                  <a:path extrusionOk="0" h="2903854" w="5106670">
                    <a:moveTo>
                      <a:pt x="3545306" y="355600"/>
                    </a:moveTo>
                    <a:lnTo>
                      <a:pt x="3524353" y="355600"/>
                    </a:lnTo>
                    <a:lnTo>
                      <a:pt x="3518953" y="368300"/>
                    </a:lnTo>
                    <a:lnTo>
                      <a:pt x="3557619" y="368300"/>
                    </a:lnTo>
                    <a:lnTo>
                      <a:pt x="3545306" y="355600"/>
                    </a:lnTo>
                    <a:close/>
                  </a:path>
                  <a:path extrusionOk="0" h="2903854" w="5106670">
                    <a:moveTo>
                      <a:pt x="4532178" y="355600"/>
                    </a:moveTo>
                    <a:lnTo>
                      <a:pt x="4510318" y="355600"/>
                    </a:lnTo>
                    <a:lnTo>
                      <a:pt x="4496000" y="368300"/>
                    </a:lnTo>
                    <a:lnTo>
                      <a:pt x="4535733" y="368300"/>
                    </a:lnTo>
                    <a:lnTo>
                      <a:pt x="4532178" y="355600"/>
                    </a:lnTo>
                    <a:close/>
                  </a:path>
                  <a:path extrusionOk="0" h="2903854" w="5106670">
                    <a:moveTo>
                      <a:pt x="740542" y="342899"/>
                    </a:moveTo>
                    <a:lnTo>
                      <a:pt x="669537" y="342899"/>
                    </a:lnTo>
                    <a:lnTo>
                      <a:pt x="661936" y="355599"/>
                    </a:lnTo>
                    <a:lnTo>
                      <a:pt x="732808" y="355599"/>
                    </a:lnTo>
                    <a:lnTo>
                      <a:pt x="740542" y="342899"/>
                    </a:lnTo>
                    <a:close/>
                  </a:path>
                  <a:path extrusionOk="0" h="2903854" w="5106670">
                    <a:moveTo>
                      <a:pt x="819940" y="342899"/>
                    </a:moveTo>
                    <a:lnTo>
                      <a:pt x="817540" y="342899"/>
                    </a:lnTo>
                    <a:lnTo>
                      <a:pt x="812807" y="355599"/>
                    </a:lnTo>
                    <a:lnTo>
                      <a:pt x="835340" y="355599"/>
                    </a:lnTo>
                    <a:lnTo>
                      <a:pt x="819940" y="342899"/>
                    </a:lnTo>
                    <a:close/>
                  </a:path>
                  <a:path extrusionOk="0" h="2903854" w="5106670">
                    <a:moveTo>
                      <a:pt x="859806" y="342899"/>
                    </a:moveTo>
                    <a:lnTo>
                      <a:pt x="843073" y="342899"/>
                    </a:lnTo>
                    <a:lnTo>
                      <a:pt x="837340" y="355599"/>
                    </a:lnTo>
                    <a:lnTo>
                      <a:pt x="866473" y="355599"/>
                    </a:lnTo>
                    <a:lnTo>
                      <a:pt x="859806" y="342899"/>
                    </a:lnTo>
                    <a:close/>
                  </a:path>
                  <a:path extrusionOk="0" h="2903854" w="5106670">
                    <a:moveTo>
                      <a:pt x="1112288" y="330199"/>
                    </a:moveTo>
                    <a:lnTo>
                      <a:pt x="1075402" y="330199"/>
                    </a:lnTo>
                    <a:lnTo>
                      <a:pt x="1076535" y="342899"/>
                    </a:lnTo>
                    <a:lnTo>
                      <a:pt x="1078873" y="355599"/>
                    </a:lnTo>
                    <a:lnTo>
                      <a:pt x="1095668" y="355599"/>
                    </a:lnTo>
                    <a:lnTo>
                      <a:pt x="1092135" y="342899"/>
                    </a:lnTo>
                    <a:lnTo>
                      <a:pt x="1101134" y="342899"/>
                    </a:lnTo>
                    <a:lnTo>
                      <a:pt x="1112288" y="330199"/>
                    </a:lnTo>
                    <a:close/>
                  </a:path>
                  <a:path extrusionOk="0" h="2903854" w="5106670">
                    <a:moveTo>
                      <a:pt x="2045849" y="342900"/>
                    </a:moveTo>
                    <a:lnTo>
                      <a:pt x="1642199" y="342900"/>
                    </a:lnTo>
                    <a:lnTo>
                      <a:pt x="1643354" y="355600"/>
                    </a:lnTo>
                    <a:lnTo>
                      <a:pt x="2042798" y="355600"/>
                    </a:lnTo>
                    <a:lnTo>
                      <a:pt x="2045849" y="342900"/>
                    </a:lnTo>
                    <a:close/>
                  </a:path>
                  <a:path extrusionOk="0" h="2903854" w="5106670">
                    <a:moveTo>
                      <a:pt x="3440646" y="342900"/>
                    </a:moveTo>
                    <a:lnTo>
                      <a:pt x="3401804" y="342900"/>
                    </a:lnTo>
                    <a:lnTo>
                      <a:pt x="3398356" y="355600"/>
                    </a:lnTo>
                    <a:lnTo>
                      <a:pt x="3443860" y="355600"/>
                    </a:lnTo>
                    <a:lnTo>
                      <a:pt x="3440646" y="342900"/>
                    </a:lnTo>
                    <a:close/>
                  </a:path>
                  <a:path extrusionOk="0" h="2903854" w="5106670">
                    <a:moveTo>
                      <a:pt x="4221678" y="342900"/>
                    </a:moveTo>
                    <a:lnTo>
                      <a:pt x="3569152" y="342900"/>
                    </a:lnTo>
                    <a:lnTo>
                      <a:pt x="3580149" y="355600"/>
                    </a:lnTo>
                    <a:lnTo>
                      <a:pt x="4219914" y="355600"/>
                    </a:lnTo>
                    <a:lnTo>
                      <a:pt x="4221678" y="342900"/>
                    </a:lnTo>
                    <a:close/>
                  </a:path>
                  <a:path extrusionOk="0" h="2903854" w="5106670">
                    <a:moveTo>
                      <a:pt x="766333" y="304799"/>
                    </a:moveTo>
                    <a:lnTo>
                      <a:pt x="677718" y="304799"/>
                    </a:lnTo>
                    <a:lnTo>
                      <a:pt x="675343" y="317499"/>
                    </a:lnTo>
                    <a:lnTo>
                      <a:pt x="675883" y="330199"/>
                    </a:lnTo>
                    <a:lnTo>
                      <a:pt x="674067" y="342899"/>
                    </a:lnTo>
                    <a:lnTo>
                      <a:pt x="749941" y="342899"/>
                    </a:lnTo>
                    <a:lnTo>
                      <a:pt x="763596" y="330199"/>
                    </a:lnTo>
                    <a:lnTo>
                      <a:pt x="776741" y="330199"/>
                    </a:lnTo>
                    <a:lnTo>
                      <a:pt x="774484" y="317499"/>
                    </a:lnTo>
                    <a:lnTo>
                      <a:pt x="766333" y="304799"/>
                    </a:lnTo>
                    <a:close/>
                  </a:path>
                  <a:path extrusionOk="0" h="2903854" w="5106670">
                    <a:moveTo>
                      <a:pt x="773820" y="330199"/>
                    </a:moveTo>
                    <a:lnTo>
                      <a:pt x="771082" y="330199"/>
                    </a:lnTo>
                    <a:lnTo>
                      <a:pt x="761674" y="342899"/>
                    </a:lnTo>
                    <a:lnTo>
                      <a:pt x="768074" y="342899"/>
                    </a:lnTo>
                    <a:lnTo>
                      <a:pt x="773820" y="330199"/>
                    </a:lnTo>
                    <a:close/>
                  </a:path>
                  <a:path extrusionOk="0" h="2903854" w="5106670">
                    <a:moveTo>
                      <a:pt x="1034202" y="330199"/>
                    </a:moveTo>
                    <a:lnTo>
                      <a:pt x="998470" y="330199"/>
                    </a:lnTo>
                    <a:lnTo>
                      <a:pt x="1001962" y="342899"/>
                    </a:lnTo>
                    <a:lnTo>
                      <a:pt x="1035936" y="342899"/>
                    </a:lnTo>
                    <a:lnTo>
                      <a:pt x="1034202" y="330199"/>
                    </a:lnTo>
                    <a:close/>
                  </a:path>
                  <a:path extrusionOk="0" h="2903854" w="5106670">
                    <a:moveTo>
                      <a:pt x="1313464" y="330200"/>
                    </a:moveTo>
                    <a:lnTo>
                      <a:pt x="1277780" y="330200"/>
                    </a:lnTo>
                    <a:lnTo>
                      <a:pt x="1281639" y="342900"/>
                    </a:lnTo>
                    <a:lnTo>
                      <a:pt x="1302930" y="342900"/>
                    </a:lnTo>
                    <a:lnTo>
                      <a:pt x="1313464" y="330200"/>
                    </a:lnTo>
                    <a:close/>
                  </a:path>
                  <a:path extrusionOk="0" h="2903854" w="5106670">
                    <a:moveTo>
                      <a:pt x="2049316" y="330200"/>
                    </a:moveTo>
                    <a:lnTo>
                      <a:pt x="1634457" y="330200"/>
                    </a:lnTo>
                    <a:lnTo>
                      <a:pt x="1639256" y="342900"/>
                    </a:lnTo>
                    <a:lnTo>
                      <a:pt x="2050782" y="342900"/>
                    </a:lnTo>
                    <a:lnTo>
                      <a:pt x="2049316" y="330200"/>
                    </a:lnTo>
                    <a:close/>
                  </a:path>
                  <a:path extrusionOk="0" h="2903854" w="5106670">
                    <a:moveTo>
                      <a:pt x="2073315" y="330200"/>
                    </a:moveTo>
                    <a:lnTo>
                      <a:pt x="2062982" y="330200"/>
                    </a:lnTo>
                    <a:lnTo>
                      <a:pt x="2068849" y="342900"/>
                    </a:lnTo>
                    <a:lnTo>
                      <a:pt x="2087115" y="342900"/>
                    </a:lnTo>
                    <a:lnTo>
                      <a:pt x="2073315" y="330200"/>
                    </a:lnTo>
                    <a:close/>
                  </a:path>
                  <a:path extrusionOk="0" h="2903854" w="5106670">
                    <a:moveTo>
                      <a:pt x="3417488" y="330200"/>
                    </a:moveTo>
                    <a:lnTo>
                      <a:pt x="3411077" y="342900"/>
                    </a:lnTo>
                    <a:lnTo>
                      <a:pt x="3431820" y="342900"/>
                    </a:lnTo>
                    <a:lnTo>
                      <a:pt x="3417488" y="330200"/>
                    </a:lnTo>
                    <a:close/>
                  </a:path>
                  <a:path extrusionOk="0" h="2903854" w="5106670">
                    <a:moveTo>
                      <a:pt x="3925345" y="317500"/>
                    </a:moveTo>
                    <a:lnTo>
                      <a:pt x="3651059" y="317500"/>
                    </a:lnTo>
                    <a:lnTo>
                      <a:pt x="3648129" y="330200"/>
                    </a:lnTo>
                    <a:lnTo>
                      <a:pt x="3561019" y="330200"/>
                    </a:lnTo>
                    <a:lnTo>
                      <a:pt x="3561019" y="342900"/>
                    </a:lnTo>
                    <a:lnTo>
                      <a:pt x="3921773" y="342900"/>
                    </a:lnTo>
                    <a:lnTo>
                      <a:pt x="3916745" y="330200"/>
                    </a:lnTo>
                    <a:lnTo>
                      <a:pt x="3925345" y="317500"/>
                    </a:lnTo>
                    <a:close/>
                  </a:path>
                  <a:path extrusionOk="0" h="2903854" w="5106670">
                    <a:moveTo>
                      <a:pt x="4237006" y="330200"/>
                    </a:moveTo>
                    <a:lnTo>
                      <a:pt x="3960144" y="330200"/>
                    </a:lnTo>
                    <a:lnTo>
                      <a:pt x="3948104" y="342900"/>
                    </a:lnTo>
                    <a:lnTo>
                      <a:pt x="4242539" y="342900"/>
                    </a:lnTo>
                    <a:lnTo>
                      <a:pt x="4237006" y="330200"/>
                    </a:lnTo>
                    <a:close/>
                  </a:path>
                  <a:path extrusionOk="0" h="2903854" w="5106670">
                    <a:moveTo>
                      <a:pt x="930871" y="317499"/>
                    </a:moveTo>
                    <a:lnTo>
                      <a:pt x="918471" y="317499"/>
                    </a:lnTo>
                    <a:lnTo>
                      <a:pt x="920071" y="330199"/>
                    </a:lnTo>
                    <a:lnTo>
                      <a:pt x="931204" y="330199"/>
                    </a:lnTo>
                    <a:lnTo>
                      <a:pt x="930871" y="317499"/>
                    </a:lnTo>
                    <a:close/>
                  </a:path>
                  <a:path extrusionOk="0" h="2903854" w="5106670">
                    <a:moveTo>
                      <a:pt x="1040136" y="304799"/>
                    </a:moveTo>
                    <a:lnTo>
                      <a:pt x="1033336" y="304799"/>
                    </a:lnTo>
                    <a:lnTo>
                      <a:pt x="1029269" y="317499"/>
                    </a:lnTo>
                    <a:lnTo>
                      <a:pt x="993403" y="317499"/>
                    </a:lnTo>
                    <a:lnTo>
                      <a:pt x="993203" y="330199"/>
                    </a:lnTo>
                    <a:lnTo>
                      <a:pt x="1041469" y="330199"/>
                    </a:lnTo>
                    <a:lnTo>
                      <a:pt x="1042869" y="317499"/>
                    </a:lnTo>
                    <a:lnTo>
                      <a:pt x="1040136" y="304799"/>
                    </a:lnTo>
                    <a:close/>
                  </a:path>
                  <a:path extrusionOk="0" h="2903854" w="5106670">
                    <a:moveTo>
                      <a:pt x="1128601" y="304799"/>
                    </a:moveTo>
                    <a:lnTo>
                      <a:pt x="1092035" y="304799"/>
                    </a:lnTo>
                    <a:lnTo>
                      <a:pt x="1083299" y="317499"/>
                    </a:lnTo>
                    <a:lnTo>
                      <a:pt x="1076085" y="317499"/>
                    </a:lnTo>
                    <a:lnTo>
                      <a:pt x="1075268" y="330199"/>
                    </a:lnTo>
                    <a:lnTo>
                      <a:pt x="1121817" y="330199"/>
                    </a:lnTo>
                    <a:lnTo>
                      <a:pt x="1127871" y="317499"/>
                    </a:lnTo>
                    <a:lnTo>
                      <a:pt x="1128601" y="304799"/>
                    </a:lnTo>
                    <a:close/>
                  </a:path>
                  <a:path extrusionOk="0" h="2903854" w="5106670">
                    <a:moveTo>
                      <a:pt x="1309916" y="317500"/>
                    </a:moveTo>
                    <a:lnTo>
                      <a:pt x="1276464" y="317500"/>
                    </a:lnTo>
                    <a:lnTo>
                      <a:pt x="1276464" y="330200"/>
                    </a:lnTo>
                    <a:lnTo>
                      <a:pt x="1316930" y="330200"/>
                    </a:lnTo>
                    <a:lnTo>
                      <a:pt x="1309916" y="317500"/>
                    </a:lnTo>
                    <a:close/>
                  </a:path>
                  <a:path extrusionOk="0" h="2903854" w="5106670">
                    <a:moveTo>
                      <a:pt x="2066782" y="304800"/>
                    </a:moveTo>
                    <a:lnTo>
                      <a:pt x="1623457" y="304800"/>
                    </a:lnTo>
                    <a:lnTo>
                      <a:pt x="1623457" y="317500"/>
                    </a:lnTo>
                    <a:lnTo>
                      <a:pt x="1628391" y="330200"/>
                    </a:lnTo>
                    <a:lnTo>
                      <a:pt x="2040049" y="330200"/>
                    </a:lnTo>
                    <a:lnTo>
                      <a:pt x="2032049" y="317500"/>
                    </a:lnTo>
                    <a:lnTo>
                      <a:pt x="2067515" y="317500"/>
                    </a:lnTo>
                    <a:lnTo>
                      <a:pt x="2066782" y="304800"/>
                    </a:lnTo>
                    <a:close/>
                  </a:path>
                  <a:path extrusionOk="0" h="2903854" w="5106670">
                    <a:moveTo>
                      <a:pt x="3501753" y="317500"/>
                    </a:moveTo>
                    <a:lnTo>
                      <a:pt x="3489020" y="317500"/>
                    </a:lnTo>
                    <a:lnTo>
                      <a:pt x="3490887" y="330200"/>
                    </a:lnTo>
                    <a:lnTo>
                      <a:pt x="3500887" y="330200"/>
                    </a:lnTo>
                    <a:lnTo>
                      <a:pt x="3501753" y="317500"/>
                    </a:lnTo>
                    <a:close/>
                  </a:path>
                  <a:path extrusionOk="0" h="2903854" w="5106670">
                    <a:moveTo>
                      <a:pt x="3626793" y="317500"/>
                    </a:moveTo>
                    <a:lnTo>
                      <a:pt x="3566269" y="317500"/>
                    </a:lnTo>
                    <a:lnTo>
                      <a:pt x="3561813" y="330200"/>
                    </a:lnTo>
                    <a:lnTo>
                      <a:pt x="3636577" y="330200"/>
                    </a:lnTo>
                    <a:lnTo>
                      <a:pt x="3626793" y="317500"/>
                    </a:lnTo>
                    <a:close/>
                  </a:path>
                  <a:path extrusionOk="0" h="2903854" w="5106670">
                    <a:moveTo>
                      <a:pt x="4018877" y="304800"/>
                    </a:moveTo>
                    <a:lnTo>
                      <a:pt x="4008568" y="304800"/>
                    </a:lnTo>
                    <a:lnTo>
                      <a:pt x="4016286" y="317500"/>
                    </a:lnTo>
                    <a:lnTo>
                      <a:pt x="3988969" y="317500"/>
                    </a:lnTo>
                    <a:lnTo>
                      <a:pt x="3986772" y="330200"/>
                    </a:lnTo>
                    <a:lnTo>
                      <a:pt x="4028543" y="330200"/>
                    </a:lnTo>
                    <a:lnTo>
                      <a:pt x="4023010" y="317500"/>
                    </a:lnTo>
                    <a:lnTo>
                      <a:pt x="4018877" y="304800"/>
                    </a:lnTo>
                    <a:close/>
                  </a:path>
                  <a:path extrusionOk="0" h="2903854" w="5106670">
                    <a:moveTo>
                      <a:pt x="4090089" y="317500"/>
                    </a:moveTo>
                    <a:lnTo>
                      <a:pt x="4036943" y="317500"/>
                    </a:lnTo>
                    <a:lnTo>
                      <a:pt x="4032210" y="330200"/>
                    </a:lnTo>
                    <a:lnTo>
                      <a:pt x="4097475" y="330200"/>
                    </a:lnTo>
                    <a:lnTo>
                      <a:pt x="4090089" y="317500"/>
                    </a:lnTo>
                    <a:close/>
                  </a:path>
                  <a:path extrusionOk="0" h="2903854" w="5106670">
                    <a:moveTo>
                      <a:pt x="4225539" y="317500"/>
                    </a:moveTo>
                    <a:lnTo>
                      <a:pt x="4177948" y="317500"/>
                    </a:lnTo>
                    <a:lnTo>
                      <a:pt x="4169870" y="330200"/>
                    </a:lnTo>
                    <a:lnTo>
                      <a:pt x="4232410" y="330200"/>
                    </a:lnTo>
                    <a:lnTo>
                      <a:pt x="4225539" y="317500"/>
                    </a:lnTo>
                    <a:close/>
                  </a:path>
                  <a:path extrusionOk="0" h="2903854" w="5106670">
                    <a:moveTo>
                      <a:pt x="4448801" y="317500"/>
                    </a:moveTo>
                    <a:lnTo>
                      <a:pt x="4413510" y="317500"/>
                    </a:lnTo>
                    <a:lnTo>
                      <a:pt x="4415935" y="330200"/>
                    </a:lnTo>
                    <a:lnTo>
                      <a:pt x="4450868" y="330200"/>
                    </a:lnTo>
                    <a:lnTo>
                      <a:pt x="4448801" y="317500"/>
                    </a:lnTo>
                    <a:close/>
                  </a:path>
                  <a:path extrusionOk="0" h="2903854" w="5106670">
                    <a:moveTo>
                      <a:pt x="2119491" y="304800"/>
                    </a:moveTo>
                    <a:lnTo>
                      <a:pt x="2105448" y="304800"/>
                    </a:lnTo>
                    <a:lnTo>
                      <a:pt x="2112546" y="317500"/>
                    </a:lnTo>
                    <a:lnTo>
                      <a:pt x="2127847" y="317500"/>
                    </a:lnTo>
                    <a:lnTo>
                      <a:pt x="2119491" y="304800"/>
                    </a:lnTo>
                    <a:close/>
                  </a:path>
                  <a:path extrusionOk="0" h="2903854" w="5106670">
                    <a:moveTo>
                      <a:pt x="3423288" y="304800"/>
                    </a:moveTo>
                    <a:lnTo>
                      <a:pt x="3412822" y="304800"/>
                    </a:lnTo>
                    <a:lnTo>
                      <a:pt x="3411955" y="317500"/>
                    </a:lnTo>
                    <a:lnTo>
                      <a:pt x="3426555" y="317500"/>
                    </a:lnTo>
                    <a:lnTo>
                      <a:pt x="3423288" y="304800"/>
                    </a:lnTo>
                    <a:close/>
                  </a:path>
                  <a:path extrusionOk="0" h="2903854" w="5106670">
                    <a:moveTo>
                      <a:pt x="3952486" y="304800"/>
                    </a:moveTo>
                    <a:lnTo>
                      <a:pt x="3644351" y="304800"/>
                    </a:lnTo>
                    <a:lnTo>
                      <a:pt x="3649952" y="317500"/>
                    </a:lnTo>
                    <a:lnTo>
                      <a:pt x="3944167" y="317500"/>
                    </a:lnTo>
                    <a:lnTo>
                      <a:pt x="3952486" y="304800"/>
                    </a:lnTo>
                    <a:close/>
                  </a:path>
                  <a:path extrusionOk="0" h="2903854" w="5106670">
                    <a:moveTo>
                      <a:pt x="4003477" y="304800"/>
                    </a:moveTo>
                    <a:lnTo>
                      <a:pt x="3974759" y="304800"/>
                    </a:lnTo>
                    <a:lnTo>
                      <a:pt x="3980744" y="317500"/>
                    </a:lnTo>
                    <a:lnTo>
                      <a:pt x="4005477" y="317500"/>
                    </a:lnTo>
                    <a:lnTo>
                      <a:pt x="4003477" y="304800"/>
                    </a:lnTo>
                    <a:close/>
                  </a:path>
                  <a:path extrusionOk="0" h="2903854" w="5106670">
                    <a:moveTo>
                      <a:pt x="4424935" y="304800"/>
                    </a:moveTo>
                    <a:lnTo>
                      <a:pt x="4413869" y="304800"/>
                    </a:lnTo>
                    <a:lnTo>
                      <a:pt x="4413335" y="317500"/>
                    </a:lnTo>
                    <a:lnTo>
                      <a:pt x="4426735" y="317500"/>
                    </a:lnTo>
                    <a:lnTo>
                      <a:pt x="4424935" y="304800"/>
                    </a:lnTo>
                    <a:close/>
                  </a:path>
                  <a:path extrusionOk="0" h="2903854" w="5106670">
                    <a:moveTo>
                      <a:pt x="2078215" y="292100"/>
                    </a:moveTo>
                    <a:lnTo>
                      <a:pt x="1611324" y="292100"/>
                    </a:lnTo>
                    <a:lnTo>
                      <a:pt x="1617991" y="304800"/>
                    </a:lnTo>
                    <a:lnTo>
                      <a:pt x="2069524" y="304800"/>
                    </a:lnTo>
                    <a:lnTo>
                      <a:pt x="2078215" y="292100"/>
                    </a:lnTo>
                    <a:close/>
                  </a:path>
                  <a:path extrusionOk="0" h="2903854" w="5106670">
                    <a:moveTo>
                      <a:pt x="2125654" y="292100"/>
                    </a:moveTo>
                    <a:lnTo>
                      <a:pt x="2078215" y="292100"/>
                    </a:lnTo>
                    <a:lnTo>
                      <a:pt x="2090856" y="304800"/>
                    </a:lnTo>
                    <a:lnTo>
                      <a:pt x="2118848" y="304800"/>
                    </a:lnTo>
                    <a:lnTo>
                      <a:pt x="2125654" y="292100"/>
                    </a:lnTo>
                    <a:close/>
                  </a:path>
                  <a:path extrusionOk="0" h="2903854" w="5106670">
                    <a:moveTo>
                      <a:pt x="3965344" y="292100"/>
                    </a:moveTo>
                    <a:lnTo>
                      <a:pt x="3634418" y="292100"/>
                    </a:lnTo>
                    <a:lnTo>
                      <a:pt x="3638284" y="304800"/>
                    </a:lnTo>
                    <a:lnTo>
                      <a:pt x="3959868" y="304800"/>
                    </a:lnTo>
                    <a:lnTo>
                      <a:pt x="3965344" y="292100"/>
                    </a:lnTo>
                    <a:close/>
                  </a:path>
                  <a:path extrusionOk="0" h="2903854" w="5106670">
                    <a:moveTo>
                      <a:pt x="4015210" y="292100"/>
                    </a:moveTo>
                    <a:lnTo>
                      <a:pt x="3983277" y="292100"/>
                    </a:lnTo>
                    <a:lnTo>
                      <a:pt x="3995788" y="304800"/>
                    </a:lnTo>
                    <a:lnTo>
                      <a:pt x="4015343" y="304800"/>
                    </a:lnTo>
                    <a:lnTo>
                      <a:pt x="4015210" y="292100"/>
                    </a:lnTo>
                    <a:close/>
                  </a:path>
                  <a:path extrusionOk="0" h="2903854" w="5106670">
                    <a:moveTo>
                      <a:pt x="4344270" y="292100"/>
                    </a:moveTo>
                    <a:lnTo>
                      <a:pt x="4332404" y="292100"/>
                    </a:lnTo>
                    <a:lnTo>
                      <a:pt x="4331604" y="304800"/>
                    </a:lnTo>
                    <a:lnTo>
                      <a:pt x="4346137" y="304800"/>
                    </a:lnTo>
                    <a:lnTo>
                      <a:pt x="4344270" y="292100"/>
                    </a:lnTo>
                    <a:close/>
                  </a:path>
                  <a:path extrusionOk="0" h="2903854" w="5106670">
                    <a:moveTo>
                      <a:pt x="870714" y="279399"/>
                    </a:moveTo>
                    <a:lnTo>
                      <a:pt x="825607" y="279399"/>
                    </a:lnTo>
                    <a:lnTo>
                      <a:pt x="825807" y="292099"/>
                    </a:lnTo>
                    <a:lnTo>
                      <a:pt x="860649" y="292099"/>
                    </a:lnTo>
                    <a:lnTo>
                      <a:pt x="870714" y="279399"/>
                    </a:lnTo>
                    <a:close/>
                  </a:path>
                  <a:path extrusionOk="0" h="2903854" w="5106670">
                    <a:moveTo>
                      <a:pt x="1083935" y="279399"/>
                    </a:moveTo>
                    <a:lnTo>
                      <a:pt x="1056335" y="279399"/>
                    </a:lnTo>
                    <a:lnTo>
                      <a:pt x="1062468" y="292099"/>
                    </a:lnTo>
                    <a:lnTo>
                      <a:pt x="1080749" y="292099"/>
                    </a:lnTo>
                    <a:lnTo>
                      <a:pt x="1083935" y="279399"/>
                    </a:lnTo>
                    <a:close/>
                  </a:path>
                  <a:path extrusionOk="0" h="2903854" w="5106670">
                    <a:moveTo>
                      <a:pt x="1282931" y="279400"/>
                    </a:moveTo>
                    <a:lnTo>
                      <a:pt x="1117759" y="279399"/>
                    </a:lnTo>
                    <a:lnTo>
                      <a:pt x="1128910" y="292099"/>
                    </a:lnTo>
                    <a:lnTo>
                      <a:pt x="1287331" y="292100"/>
                    </a:lnTo>
                    <a:lnTo>
                      <a:pt x="1282931" y="279400"/>
                    </a:lnTo>
                    <a:close/>
                  </a:path>
                  <a:path extrusionOk="0" h="2903854" w="5106670">
                    <a:moveTo>
                      <a:pt x="2146514" y="279400"/>
                    </a:moveTo>
                    <a:lnTo>
                      <a:pt x="1600249" y="279400"/>
                    </a:lnTo>
                    <a:lnTo>
                      <a:pt x="1605940" y="292100"/>
                    </a:lnTo>
                    <a:lnTo>
                      <a:pt x="2152322" y="292100"/>
                    </a:lnTo>
                    <a:lnTo>
                      <a:pt x="2146514" y="279400"/>
                    </a:lnTo>
                    <a:close/>
                  </a:path>
                  <a:path extrusionOk="0" h="2903854" w="5106670">
                    <a:moveTo>
                      <a:pt x="2188846" y="279400"/>
                    </a:moveTo>
                    <a:lnTo>
                      <a:pt x="2174313" y="279400"/>
                    </a:lnTo>
                    <a:lnTo>
                      <a:pt x="2176113" y="292100"/>
                    </a:lnTo>
                    <a:lnTo>
                      <a:pt x="2187980" y="292100"/>
                    </a:lnTo>
                    <a:lnTo>
                      <a:pt x="2188846" y="279400"/>
                    </a:lnTo>
                    <a:close/>
                  </a:path>
                  <a:path extrusionOk="0" h="2903854" w="5106670">
                    <a:moveTo>
                      <a:pt x="2700369" y="279400"/>
                    </a:moveTo>
                    <a:lnTo>
                      <a:pt x="2692903" y="279400"/>
                    </a:lnTo>
                    <a:lnTo>
                      <a:pt x="2689836" y="292100"/>
                    </a:lnTo>
                    <a:lnTo>
                      <a:pt x="2701703" y="292100"/>
                    </a:lnTo>
                    <a:lnTo>
                      <a:pt x="2700369" y="279400"/>
                    </a:lnTo>
                    <a:close/>
                  </a:path>
                  <a:path extrusionOk="0" h="2903854" w="5106670">
                    <a:moveTo>
                      <a:pt x="3999952" y="279400"/>
                    </a:moveTo>
                    <a:lnTo>
                      <a:pt x="3657825" y="279400"/>
                    </a:lnTo>
                    <a:lnTo>
                      <a:pt x="3643452" y="292100"/>
                    </a:lnTo>
                    <a:lnTo>
                      <a:pt x="3986677" y="292100"/>
                    </a:lnTo>
                    <a:lnTo>
                      <a:pt x="3999952" y="279400"/>
                    </a:lnTo>
                    <a:close/>
                  </a:path>
                  <a:path extrusionOk="0" h="2903854" w="5106670">
                    <a:moveTo>
                      <a:pt x="4397139" y="279400"/>
                    </a:moveTo>
                    <a:lnTo>
                      <a:pt x="4380745" y="279400"/>
                    </a:lnTo>
                    <a:lnTo>
                      <a:pt x="4389111" y="292100"/>
                    </a:lnTo>
                    <a:lnTo>
                      <a:pt x="4397139" y="279400"/>
                    </a:lnTo>
                    <a:close/>
                  </a:path>
                  <a:path extrusionOk="0" h="2903854" w="5106670">
                    <a:moveTo>
                      <a:pt x="4438580" y="279400"/>
                    </a:moveTo>
                    <a:lnTo>
                      <a:pt x="4432144" y="279400"/>
                    </a:lnTo>
                    <a:lnTo>
                      <a:pt x="4437993" y="292100"/>
                    </a:lnTo>
                    <a:lnTo>
                      <a:pt x="4438580" y="279400"/>
                    </a:lnTo>
                    <a:close/>
                  </a:path>
                  <a:path extrusionOk="0" h="2903854" w="5106670">
                    <a:moveTo>
                      <a:pt x="819248" y="253999"/>
                    </a:moveTo>
                    <a:lnTo>
                      <a:pt x="776207" y="253999"/>
                    </a:lnTo>
                    <a:lnTo>
                      <a:pt x="775674" y="266699"/>
                    </a:lnTo>
                    <a:lnTo>
                      <a:pt x="777486" y="279399"/>
                    </a:lnTo>
                    <a:lnTo>
                      <a:pt x="793207" y="279399"/>
                    </a:lnTo>
                    <a:lnTo>
                      <a:pt x="799929" y="266699"/>
                    </a:lnTo>
                    <a:lnTo>
                      <a:pt x="828341" y="266699"/>
                    </a:lnTo>
                    <a:lnTo>
                      <a:pt x="819248" y="253999"/>
                    </a:lnTo>
                    <a:close/>
                  </a:path>
                  <a:path extrusionOk="0" h="2903854" w="5106670">
                    <a:moveTo>
                      <a:pt x="848073" y="266699"/>
                    </a:moveTo>
                    <a:lnTo>
                      <a:pt x="799929" y="266699"/>
                    </a:lnTo>
                    <a:lnTo>
                      <a:pt x="810732" y="279399"/>
                    </a:lnTo>
                    <a:lnTo>
                      <a:pt x="855033" y="279399"/>
                    </a:lnTo>
                    <a:lnTo>
                      <a:pt x="848073" y="266699"/>
                    </a:lnTo>
                    <a:close/>
                  </a:path>
                  <a:path extrusionOk="0" h="2903854" w="5106670">
                    <a:moveTo>
                      <a:pt x="913794" y="266699"/>
                    </a:moveTo>
                    <a:lnTo>
                      <a:pt x="871806" y="266699"/>
                    </a:lnTo>
                    <a:lnTo>
                      <a:pt x="861206" y="279399"/>
                    </a:lnTo>
                    <a:lnTo>
                      <a:pt x="908205" y="279399"/>
                    </a:lnTo>
                    <a:lnTo>
                      <a:pt x="913794" y="266699"/>
                    </a:lnTo>
                    <a:close/>
                  </a:path>
                  <a:path extrusionOk="0" h="2903854" w="5106670">
                    <a:moveTo>
                      <a:pt x="942138" y="266699"/>
                    </a:moveTo>
                    <a:lnTo>
                      <a:pt x="935404" y="266699"/>
                    </a:lnTo>
                    <a:lnTo>
                      <a:pt x="931671" y="279399"/>
                    </a:lnTo>
                    <a:lnTo>
                      <a:pt x="945404" y="279399"/>
                    </a:lnTo>
                    <a:lnTo>
                      <a:pt x="942138" y="266699"/>
                    </a:lnTo>
                    <a:close/>
                  </a:path>
                  <a:path extrusionOk="0" h="2903854" w="5106670">
                    <a:moveTo>
                      <a:pt x="973604" y="266699"/>
                    </a:moveTo>
                    <a:lnTo>
                      <a:pt x="958737" y="266699"/>
                    </a:lnTo>
                    <a:lnTo>
                      <a:pt x="962470" y="279399"/>
                    </a:lnTo>
                    <a:lnTo>
                      <a:pt x="974070" y="279399"/>
                    </a:lnTo>
                    <a:lnTo>
                      <a:pt x="973604" y="266699"/>
                    </a:lnTo>
                    <a:close/>
                  </a:path>
                  <a:path extrusionOk="0" h="2903854" w="5106670">
                    <a:moveTo>
                      <a:pt x="983737" y="253999"/>
                    </a:moveTo>
                    <a:lnTo>
                      <a:pt x="976839" y="253999"/>
                    </a:lnTo>
                    <a:lnTo>
                      <a:pt x="984603" y="266699"/>
                    </a:lnTo>
                    <a:lnTo>
                      <a:pt x="998557" y="279399"/>
                    </a:lnTo>
                    <a:lnTo>
                      <a:pt x="1018915" y="279399"/>
                    </a:lnTo>
                    <a:lnTo>
                      <a:pt x="1022069" y="266699"/>
                    </a:lnTo>
                    <a:lnTo>
                      <a:pt x="991403" y="266699"/>
                    </a:lnTo>
                    <a:lnTo>
                      <a:pt x="983737" y="253999"/>
                    </a:lnTo>
                    <a:close/>
                  </a:path>
                  <a:path extrusionOk="0" h="2903854" w="5106670">
                    <a:moveTo>
                      <a:pt x="1078201" y="266699"/>
                    </a:moveTo>
                    <a:lnTo>
                      <a:pt x="1061935" y="266699"/>
                    </a:lnTo>
                    <a:lnTo>
                      <a:pt x="1060135" y="279399"/>
                    </a:lnTo>
                    <a:lnTo>
                      <a:pt x="1085868" y="279399"/>
                    </a:lnTo>
                    <a:lnTo>
                      <a:pt x="1078201" y="266699"/>
                    </a:lnTo>
                    <a:close/>
                  </a:path>
                  <a:path extrusionOk="0" h="2903854" w="5106670">
                    <a:moveTo>
                      <a:pt x="1116667" y="241299"/>
                    </a:moveTo>
                    <a:lnTo>
                      <a:pt x="1061235" y="241299"/>
                    </a:lnTo>
                    <a:lnTo>
                      <a:pt x="1069881" y="253999"/>
                    </a:lnTo>
                    <a:lnTo>
                      <a:pt x="1106329" y="253999"/>
                    </a:lnTo>
                    <a:lnTo>
                      <a:pt x="1108801" y="266699"/>
                    </a:lnTo>
                    <a:lnTo>
                      <a:pt x="1111746" y="279399"/>
                    </a:lnTo>
                    <a:lnTo>
                      <a:pt x="1168292" y="279399"/>
                    </a:lnTo>
                    <a:lnTo>
                      <a:pt x="1144809" y="266699"/>
                    </a:lnTo>
                    <a:lnTo>
                      <a:pt x="1130787" y="266699"/>
                    </a:lnTo>
                    <a:lnTo>
                      <a:pt x="1126134" y="253999"/>
                    </a:lnTo>
                    <a:lnTo>
                      <a:pt x="1116667" y="241299"/>
                    </a:lnTo>
                    <a:close/>
                  </a:path>
                  <a:path extrusionOk="0" h="2903854" w="5106670">
                    <a:moveTo>
                      <a:pt x="1288997" y="266700"/>
                    </a:moveTo>
                    <a:lnTo>
                      <a:pt x="1264931" y="266700"/>
                    </a:lnTo>
                    <a:lnTo>
                      <a:pt x="1255444" y="279400"/>
                    </a:lnTo>
                    <a:lnTo>
                      <a:pt x="1284731" y="279400"/>
                    </a:lnTo>
                    <a:lnTo>
                      <a:pt x="1288997" y="266700"/>
                    </a:lnTo>
                    <a:close/>
                  </a:path>
                  <a:path extrusionOk="0" h="2903854" w="5106670">
                    <a:moveTo>
                      <a:pt x="2113131" y="254000"/>
                    </a:moveTo>
                    <a:lnTo>
                      <a:pt x="1586125" y="254000"/>
                    </a:lnTo>
                    <a:lnTo>
                      <a:pt x="1590725" y="266700"/>
                    </a:lnTo>
                    <a:lnTo>
                      <a:pt x="1594946" y="279400"/>
                    </a:lnTo>
                    <a:lnTo>
                      <a:pt x="2144247" y="279400"/>
                    </a:lnTo>
                    <a:lnTo>
                      <a:pt x="2139247" y="266700"/>
                    </a:lnTo>
                    <a:lnTo>
                      <a:pt x="2117364" y="266700"/>
                    </a:lnTo>
                    <a:lnTo>
                      <a:pt x="2113131" y="254000"/>
                    </a:lnTo>
                    <a:close/>
                  </a:path>
                  <a:path extrusionOk="0" h="2903854" w="5106670">
                    <a:moveTo>
                      <a:pt x="2171580" y="266700"/>
                    </a:moveTo>
                    <a:lnTo>
                      <a:pt x="2156980" y="266700"/>
                    </a:lnTo>
                    <a:lnTo>
                      <a:pt x="2158847" y="279400"/>
                    </a:lnTo>
                    <a:lnTo>
                      <a:pt x="2170713" y="279400"/>
                    </a:lnTo>
                    <a:lnTo>
                      <a:pt x="2171580" y="266700"/>
                    </a:lnTo>
                    <a:close/>
                  </a:path>
                  <a:path extrusionOk="0" h="2903854" w="5106670">
                    <a:moveTo>
                      <a:pt x="3312001" y="266700"/>
                    </a:moveTo>
                    <a:lnTo>
                      <a:pt x="3244109" y="266700"/>
                    </a:lnTo>
                    <a:lnTo>
                      <a:pt x="3232959" y="279400"/>
                    </a:lnTo>
                    <a:lnTo>
                      <a:pt x="3294958" y="279400"/>
                    </a:lnTo>
                    <a:lnTo>
                      <a:pt x="3312001" y="266700"/>
                    </a:lnTo>
                    <a:close/>
                  </a:path>
                  <a:path extrusionOk="0" h="2903854" w="5106670">
                    <a:moveTo>
                      <a:pt x="3585285" y="266700"/>
                    </a:moveTo>
                    <a:lnTo>
                      <a:pt x="3578552" y="266700"/>
                    </a:lnTo>
                    <a:lnTo>
                      <a:pt x="3574819" y="279400"/>
                    </a:lnTo>
                    <a:lnTo>
                      <a:pt x="3586685" y="279400"/>
                    </a:lnTo>
                    <a:lnTo>
                      <a:pt x="3585285" y="266700"/>
                    </a:lnTo>
                    <a:close/>
                  </a:path>
                  <a:path extrusionOk="0" h="2903854" w="5106670">
                    <a:moveTo>
                      <a:pt x="4019377" y="266700"/>
                    </a:moveTo>
                    <a:lnTo>
                      <a:pt x="3712708" y="266700"/>
                    </a:lnTo>
                    <a:lnTo>
                      <a:pt x="3700184" y="279400"/>
                    </a:lnTo>
                    <a:lnTo>
                      <a:pt x="4012027" y="279400"/>
                    </a:lnTo>
                    <a:lnTo>
                      <a:pt x="4019377" y="266700"/>
                    </a:lnTo>
                    <a:close/>
                  </a:path>
                  <a:path extrusionOk="0" h="2903854" w="5106670">
                    <a:moveTo>
                      <a:pt x="4353937" y="254000"/>
                    </a:moveTo>
                    <a:lnTo>
                      <a:pt x="4338470" y="254000"/>
                    </a:lnTo>
                    <a:lnTo>
                      <a:pt x="4334737" y="266700"/>
                    </a:lnTo>
                    <a:lnTo>
                      <a:pt x="4342070" y="279400"/>
                    </a:lnTo>
                    <a:lnTo>
                      <a:pt x="4344870" y="279400"/>
                    </a:lnTo>
                    <a:lnTo>
                      <a:pt x="4353937" y="266700"/>
                    </a:lnTo>
                    <a:lnTo>
                      <a:pt x="4353937" y="254000"/>
                    </a:lnTo>
                    <a:close/>
                  </a:path>
                  <a:path extrusionOk="0" h="2903854" w="5106670">
                    <a:moveTo>
                      <a:pt x="4394736" y="254000"/>
                    </a:moveTo>
                    <a:lnTo>
                      <a:pt x="4373824" y="254000"/>
                    </a:lnTo>
                    <a:lnTo>
                      <a:pt x="4371053" y="266700"/>
                    </a:lnTo>
                    <a:lnTo>
                      <a:pt x="4371157" y="279400"/>
                    </a:lnTo>
                    <a:lnTo>
                      <a:pt x="4434535" y="279400"/>
                    </a:lnTo>
                    <a:lnTo>
                      <a:pt x="4430668" y="266700"/>
                    </a:lnTo>
                    <a:lnTo>
                      <a:pt x="4411135" y="266700"/>
                    </a:lnTo>
                    <a:lnTo>
                      <a:pt x="4394736" y="254000"/>
                    </a:lnTo>
                    <a:close/>
                  </a:path>
                  <a:path extrusionOk="0" h="2903854" w="5106670">
                    <a:moveTo>
                      <a:pt x="4465601" y="266700"/>
                    </a:moveTo>
                    <a:lnTo>
                      <a:pt x="4450808" y="266700"/>
                    </a:lnTo>
                    <a:lnTo>
                      <a:pt x="4454368" y="279400"/>
                    </a:lnTo>
                    <a:lnTo>
                      <a:pt x="4458628" y="279400"/>
                    </a:lnTo>
                    <a:lnTo>
                      <a:pt x="4465601" y="266700"/>
                    </a:lnTo>
                    <a:close/>
                  </a:path>
                  <a:path extrusionOk="0" h="2903854" w="5106670">
                    <a:moveTo>
                      <a:pt x="4518933" y="266700"/>
                    </a:moveTo>
                    <a:lnTo>
                      <a:pt x="4497934" y="266700"/>
                    </a:lnTo>
                    <a:lnTo>
                      <a:pt x="4508534" y="279400"/>
                    </a:lnTo>
                    <a:lnTo>
                      <a:pt x="4526867" y="279400"/>
                    </a:lnTo>
                    <a:lnTo>
                      <a:pt x="4518933" y="266700"/>
                    </a:lnTo>
                    <a:close/>
                  </a:path>
                  <a:path extrusionOk="0" h="2903854" w="5106670">
                    <a:moveTo>
                      <a:pt x="703809" y="253999"/>
                    </a:moveTo>
                    <a:lnTo>
                      <a:pt x="690543" y="253999"/>
                    </a:lnTo>
                    <a:lnTo>
                      <a:pt x="691197" y="266699"/>
                    </a:lnTo>
                    <a:lnTo>
                      <a:pt x="696676" y="266699"/>
                    </a:lnTo>
                    <a:lnTo>
                      <a:pt x="703809" y="253999"/>
                    </a:lnTo>
                    <a:close/>
                  </a:path>
                  <a:path extrusionOk="0" h="2903854" w="5106670">
                    <a:moveTo>
                      <a:pt x="734331" y="241299"/>
                    </a:moveTo>
                    <a:lnTo>
                      <a:pt x="704809" y="241299"/>
                    </a:lnTo>
                    <a:lnTo>
                      <a:pt x="694988" y="253999"/>
                    </a:lnTo>
                    <a:lnTo>
                      <a:pt x="711342" y="253999"/>
                    </a:lnTo>
                    <a:lnTo>
                      <a:pt x="713342" y="266699"/>
                    </a:lnTo>
                    <a:lnTo>
                      <a:pt x="722209" y="266699"/>
                    </a:lnTo>
                    <a:lnTo>
                      <a:pt x="728475" y="253999"/>
                    </a:lnTo>
                    <a:lnTo>
                      <a:pt x="734331" y="241299"/>
                    </a:lnTo>
                    <a:close/>
                  </a:path>
                  <a:path extrusionOk="0" h="2903854" w="5106670">
                    <a:moveTo>
                      <a:pt x="745541" y="253999"/>
                    </a:moveTo>
                    <a:lnTo>
                      <a:pt x="738808" y="253999"/>
                    </a:lnTo>
                    <a:lnTo>
                      <a:pt x="735075" y="266699"/>
                    </a:lnTo>
                    <a:lnTo>
                      <a:pt x="748808" y="266699"/>
                    </a:lnTo>
                    <a:lnTo>
                      <a:pt x="745541" y="253999"/>
                    </a:lnTo>
                    <a:close/>
                  </a:path>
                  <a:path extrusionOk="0" h="2903854" w="5106670">
                    <a:moveTo>
                      <a:pt x="885405" y="241299"/>
                    </a:moveTo>
                    <a:lnTo>
                      <a:pt x="872739" y="241299"/>
                    </a:lnTo>
                    <a:lnTo>
                      <a:pt x="874406" y="266699"/>
                    </a:lnTo>
                    <a:lnTo>
                      <a:pt x="892939" y="266699"/>
                    </a:lnTo>
                    <a:lnTo>
                      <a:pt x="889005" y="253999"/>
                    </a:lnTo>
                    <a:lnTo>
                      <a:pt x="885405" y="241299"/>
                    </a:lnTo>
                    <a:close/>
                  </a:path>
                  <a:path extrusionOk="0" h="2903854" w="5106670">
                    <a:moveTo>
                      <a:pt x="961870" y="253999"/>
                    </a:moveTo>
                    <a:lnTo>
                      <a:pt x="957471" y="253999"/>
                    </a:lnTo>
                    <a:lnTo>
                      <a:pt x="954271" y="266699"/>
                    </a:lnTo>
                    <a:lnTo>
                      <a:pt x="966337" y="266699"/>
                    </a:lnTo>
                    <a:lnTo>
                      <a:pt x="961870" y="253999"/>
                    </a:lnTo>
                    <a:close/>
                  </a:path>
                  <a:path extrusionOk="0" h="2903854" w="5106670">
                    <a:moveTo>
                      <a:pt x="1012086" y="241299"/>
                    </a:moveTo>
                    <a:lnTo>
                      <a:pt x="990803" y="241299"/>
                    </a:lnTo>
                    <a:lnTo>
                      <a:pt x="995270" y="253999"/>
                    </a:lnTo>
                    <a:lnTo>
                      <a:pt x="1002536" y="253999"/>
                    </a:lnTo>
                    <a:lnTo>
                      <a:pt x="1003003" y="266699"/>
                    </a:lnTo>
                    <a:lnTo>
                      <a:pt x="1022069" y="266699"/>
                    </a:lnTo>
                    <a:lnTo>
                      <a:pt x="1019309" y="253999"/>
                    </a:lnTo>
                    <a:lnTo>
                      <a:pt x="1012086" y="241299"/>
                    </a:lnTo>
                    <a:close/>
                  </a:path>
                  <a:path extrusionOk="0" h="2903854" w="5106670">
                    <a:moveTo>
                      <a:pt x="1046269" y="253999"/>
                    </a:moveTo>
                    <a:lnTo>
                      <a:pt x="1038802" y="253999"/>
                    </a:lnTo>
                    <a:lnTo>
                      <a:pt x="1035802" y="266699"/>
                    </a:lnTo>
                    <a:lnTo>
                      <a:pt x="1049535" y="266699"/>
                    </a:lnTo>
                    <a:lnTo>
                      <a:pt x="1046269" y="253999"/>
                    </a:lnTo>
                    <a:close/>
                  </a:path>
                  <a:path extrusionOk="0" h="2903854" w="5106670">
                    <a:moveTo>
                      <a:pt x="1295597" y="254000"/>
                    </a:moveTo>
                    <a:lnTo>
                      <a:pt x="1283331" y="266700"/>
                    </a:lnTo>
                    <a:lnTo>
                      <a:pt x="1295664" y="266700"/>
                    </a:lnTo>
                    <a:lnTo>
                      <a:pt x="1295597" y="254000"/>
                    </a:lnTo>
                    <a:close/>
                  </a:path>
                  <a:path extrusionOk="0" h="2903854" w="5106670">
                    <a:moveTo>
                      <a:pt x="1478291" y="254000"/>
                    </a:moveTo>
                    <a:lnTo>
                      <a:pt x="1439669" y="254000"/>
                    </a:lnTo>
                    <a:lnTo>
                      <a:pt x="1447694" y="266700"/>
                    </a:lnTo>
                    <a:lnTo>
                      <a:pt x="1470194" y="266700"/>
                    </a:lnTo>
                    <a:lnTo>
                      <a:pt x="1478291" y="254000"/>
                    </a:lnTo>
                    <a:close/>
                  </a:path>
                  <a:path extrusionOk="0" h="2903854" w="5106670">
                    <a:moveTo>
                      <a:pt x="3385556" y="241300"/>
                    </a:moveTo>
                    <a:lnTo>
                      <a:pt x="3355690" y="241300"/>
                    </a:lnTo>
                    <a:lnTo>
                      <a:pt x="3343169" y="254000"/>
                    </a:lnTo>
                    <a:lnTo>
                      <a:pt x="3278549" y="254000"/>
                    </a:lnTo>
                    <a:lnTo>
                      <a:pt x="3267158" y="266700"/>
                    </a:lnTo>
                    <a:lnTo>
                      <a:pt x="3339307" y="266700"/>
                    </a:lnTo>
                    <a:lnTo>
                      <a:pt x="3367087" y="254000"/>
                    </a:lnTo>
                    <a:lnTo>
                      <a:pt x="3385556" y="241300"/>
                    </a:lnTo>
                    <a:close/>
                  </a:path>
                  <a:path extrusionOk="0" h="2903854" w="5106670">
                    <a:moveTo>
                      <a:pt x="4013477" y="254000"/>
                    </a:moveTo>
                    <a:lnTo>
                      <a:pt x="3811547" y="254000"/>
                    </a:lnTo>
                    <a:lnTo>
                      <a:pt x="3801195" y="266700"/>
                    </a:lnTo>
                    <a:lnTo>
                      <a:pt x="4013277" y="266700"/>
                    </a:lnTo>
                    <a:lnTo>
                      <a:pt x="4013477" y="254000"/>
                    </a:lnTo>
                    <a:close/>
                  </a:path>
                  <a:path extrusionOk="0" h="2903854" w="5106670">
                    <a:moveTo>
                      <a:pt x="4433335" y="254000"/>
                    </a:moveTo>
                    <a:lnTo>
                      <a:pt x="4421802" y="254000"/>
                    </a:lnTo>
                    <a:lnTo>
                      <a:pt x="4417202" y="266700"/>
                    </a:lnTo>
                    <a:lnTo>
                      <a:pt x="4431268" y="266700"/>
                    </a:lnTo>
                    <a:lnTo>
                      <a:pt x="4433335" y="254000"/>
                    </a:lnTo>
                    <a:close/>
                  </a:path>
                  <a:path extrusionOk="0" h="2903854" w="5106670">
                    <a:moveTo>
                      <a:pt x="4464598" y="254000"/>
                    </a:moveTo>
                    <a:lnTo>
                      <a:pt x="4439868" y="254000"/>
                    </a:lnTo>
                    <a:lnTo>
                      <a:pt x="4445935" y="266700"/>
                    </a:lnTo>
                    <a:lnTo>
                      <a:pt x="4470993" y="266700"/>
                    </a:lnTo>
                    <a:lnTo>
                      <a:pt x="4464598" y="254000"/>
                    </a:lnTo>
                    <a:close/>
                  </a:path>
                  <a:path extrusionOk="0" h="2903854" w="5106670">
                    <a:moveTo>
                      <a:pt x="957004" y="241299"/>
                    </a:moveTo>
                    <a:lnTo>
                      <a:pt x="942471" y="241299"/>
                    </a:lnTo>
                    <a:lnTo>
                      <a:pt x="944337" y="253999"/>
                    </a:lnTo>
                    <a:lnTo>
                      <a:pt x="956204" y="253999"/>
                    </a:lnTo>
                    <a:lnTo>
                      <a:pt x="957004" y="241299"/>
                    </a:lnTo>
                    <a:close/>
                  </a:path>
                  <a:path extrusionOk="0" h="2903854" w="5106670">
                    <a:moveTo>
                      <a:pt x="986403" y="241299"/>
                    </a:moveTo>
                    <a:lnTo>
                      <a:pt x="974985" y="241299"/>
                    </a:lnTo>
                    <a:lnTo>
                      <a:pt x="973737" y="253999"/>
                    </a:lnTo>
                    <a:lnTo>
                      <a:pt x="983203" y="253999"/>
                    </a:lnTo>
                    <a:lnTo>
                      <a:pt x="986403" y="241299"/>
                    </a:lnTo>
                    <a:close/>
                  </a:path>
                  <a:path extrusionOk="0" h="2903854" w="5106670">
                    <a:moveTo>
                      <a:pt x="1279053" y="241300"/>
                    </a:moveTo>
                    <a:lnTo>
                      <a:pt x="1263931" y="241300"/>
                    </a:lnTo>
                    <a:lnTo>
                      <a:pt x="1267013" y="254000"/>
                    </a:lnTo>
                    <a:lnTo>
                      <a:pt x="1271389" y="254000"/>
                    </a:lnTo>
                    <a:lnTo>
                      <a:pt x="1279053" y="241300"/>
                    </a:lnTo>
                    <a:close/>
                  </a:path>
                  <a:path extrusionOk="0" h="2903854" w="5106670">
                    <a:moveTo>
                      <a:pt x="2146847" y="241300"/>
                    </a:moveTo>
                    <a:lnTo>
                      <a:pt x="1434728" y="241300"/>
                    </a:lnTo>
                    <a:lnTo>
                      <a:pt x="1439928" y="254000"/>
                    </a:lnTo>
                    <a:lnTo>
                      <a:pt x="2129514" y="254000"/>
                    </a:lnTo>
                    <a:lnTo>
                      <a:pt x="2146847" y="241300"/>
                    </a:lnTo>
                    <a:close/>
                  </a:path>
                  <a:path extrusionOk="0" h="2903854" w="5106670">
                    <a:moveTo>
                      <a:pt x="3798681" y="241300"/>
                    </a:moveTo>
                    <a:lnTo>
                      <a:pt x="3791681" y="241300"/>
                    </a:lnTo>
                    <a:lnTo>
                      <a:pt x="3795681" y="254000"/>
                    </a:lnTo>
                    <a:lnTo>
                      <a:pt x="3798681" y="241300"/>
                    </a:lnTo>
                    <a:close/>
                  </a:path>
                  <a:path extrusionOk="0" h="2903854" w="5106670">
                    <a:moveTo>
                      <a:pt x="4025476" y="241300"/>
                    </a:moveTo>
                    <a:lnTo>
                      <a:pt x="3865013" y="241300"/>
                    </a:lnTo>
                    <a:lnTo>
                      <a:pt x="3863213" y="254000"/>
                    </a:lnTo>
                    <a:lnTo>
                      <a:pt x="4019210" y="254000"/>
                    </a:lnTo>
                    <a:lnTo>
                      <a:pt x="4025476" y="241300"/>
                    </a:lnTo>
                    <a:close/>
                  </a:path>
                  <a:path extrusionOk="0" h="2903854" w="5106670">
                    <a:moveTo>
                      <a:pt x="4583332" y="241300"/>
                    </a:moveTo>
                    <a:lnTo>
                      <a:pt x="4568799" y="241300"/>
                    </a:lnTo>
                    <a:lnTo>
                      <a:pt x="4570666" y="254000"/>
                    </a:lnTo>
                    <a:lnTo>
                      <a:pt x="4582532" y="254000"/>
                    </a:lnTo>
                    <a:lnTo>
                      <a:pt x="4583332" y="241300"/>
                    </a:lnTo>
                    <a:close/>
                  </a:path>
                  <a:path extrusionOk="0" h="2903854" w="5106670">
                    <a:moveTo>
                      <a:pt x="770941" y="215899"/>
                    </a:moveTo>
                    <a:lnTo>
                      <a:pt x="756741" y="215899"/>
                    </a:lnTo>
                    <a:lnTo>
                      <a:pt x="747408" y="228599"/>
                    </a:lnTo>
                    <a:lnTo>
                      <a:pt x="723692" y="228599"/>
                    </a:lnTo>
                    <a:lnTo>
                      <a:pt x="714044" y="241299"/>
                    </a:lnTo>
                    <a:lnTo>
                      <a:pt x="757341" y="241299"/>
                    </a:lnTo>
                    <a:lnTo>
                      <a:pt x="764074" y="228599"/>
                    </a:lnTo>
                    <a:lnTo>
                      <a:pt x="770941" y="215899"/>
                    </a:lnTo>
                    <a:close/>
                  </a:path>
                  <a:path extrusionOk="0" h="2903854" w="5106670">
                    <a:moveTo>
                      <a:pt x="811540" y="228599"/>
                    </a:moveTo>
                    <a:lnTo>
                      <a:pt x="799674" y="228599"/>
                    </a:lnTo>
                    <a:lnTo>
                      <a:pt x="801540" y="241299"/>
                    </a:lnTo>
                    <a:lnTo>
                      <a:pt x="805540" y="241299"/>
                    </a:lnTo>
                    <a:lnTo>
                      <a:pt x="811540" y="228599"/>
                    </a:lnTo>
                    <a:close/>
                  </a:path>
                  <a:path extrusionOk="0" h="2903854" w="5106670">
                    <a:moveTo>
                      <a:pt x="1066135" y="228599"/>
                    </a:moveTo>
                    <a:lnTo>
                      <a:pt x="1050735" y="228599"/>
                    </a:lnTo>
                    <a:lnTo>
                      <a:pt x="1052069" y="241299"/>
                    </a:lnTo>
                    <a:lnTo>
                      <a:pt x="1074328" y="241299"/>
                    </a:lnTo>
                    <a:lnTo>
                      <a:pt x="1066135" y="228599"/>
                    </a:lnTo>
                    <a:close/>
                  </a:path>
                  <a:path extrusionOk="0" h="2903854" w="5106670">
                    <a:moveTo>
                      <a:pt x="1310672" y="228600"/>
                    </a:moveTo>
                    <a:lnTo>
                      <a:pt x="1156267" y="228599"/>
                    </a:lnTo>
                    <a:lnTo>
                      <a:pt x="1161707" y="241299"/>
                    </a:lnTo>
                    <a:lnTo>
                      <a:pt x="1304313" y="241300"/>
                    </a:lnTo>
                    <a:lnTo>
                      <a:pt x="1310672" y="228600"/>
                    </a:lnTo>
                    <a:close/>
                  </a:path>
                  <a:path extrusionOk="0" h="2903854" w="5106670">
                    <a:moveTo>
                      <a:pt x="1404262" y="228600"/>
                    </a:moveTo>
                    <a:lnTo>
                      <a:pt x="1393595" y="228600"/>
                    </a:lnTo>
                    <a:lnTo>
                      <a:pt x="1397329" y="241300"/>
                    </a:lnTo>
                    <a:lnTo>
                      <a:pt x="1401262" y="241300"/>
                    </a:lnTo>
                    <a:lnTo>
                      <a:pt x="1404262" y="228600"/>
                    </a:lnTo>
                    <a:close/>
                  </a:path>
                  <a:path extrusionOk="0" h="2903854" w="5106670">
                    <a:moveTo>
                      <a:pt x="2107227" y="228600"/>
                    </a:moveTo>
                    <a:lnTo>
                      <a:pt x="1435461" y="228600"/>
                    </a:lnTo>
                    <a:lnTo>
                      <a:pt x="1423504" y="241300"/>
                    </a:lnTo>
                    <a:lnTo>
                      <a:pt x="2106514" y="241300"/>
                    </a:lnTo>
                    <a:lnTo>
                      <a:pt x="2107227" y="228600"/>
                    </a:lnTo>
                    <a:close/>
                  </a:path>
                  <a:path extrusionOk="0" h="2903854" w="5106670">
                    <a:moveTo>
                      <a:pt x="2678836" y="203200"/>
                    </a:moveTo>
                    <a:lnTo>
                      <a:pt x="2649845" y="203200"/>
                    </a:lnTo>
                    <a:lnTo>
                      <a:pt x="2645380" y="215900"/>
                    </a:lnTo>
                    <a:lnTo>
                      <a:pt x="2627637" y="215900"/>
                    </a:lnTo>
                    <a:lnTo>
                      <a:pt x="2625371" y="228600"/>
                    </a:lnTo>
                    <a:lnTo>
                      <a:pt x="2647170" y="228600"/>
                    </a:lnTo>
                    <a:lnTo>
                      <a:pt x="2654079" y="241300"/>
                    </a:lnTo>
                    <a:lnTo>
                      <a:pt x="2664870" y="241300"/>
                    </a:lnTo>
                    <a:lnTo>
                      <a:pt x="2670503" y="228600"/>
                    </a:lnTo>
                    <a:lnTo>
                      <a:pt x="2674182" y="215900"/>
                    </a:lnTo>
                    <a:lnTo>
                      <a:pt x="2678836" y="203200"/>
                    </a:lnTo>
                    <a:close/>
                  </a:path>
                  <a:path extrusionOk="0" h="2903854" w="5106670">
                    <a:moveTo>
                      <a:pt x="2790434" y="228600"/>
                    </a:moveTo>
                    <a:lnTo>
                      <a:pt x="2775835" y="228600"/>
                    </a:lnTo>
                    <a:lnTo>
                      <a:pt x="2779568" y="241300"/>
                    </a:lnTo>
                    <a:lnTo>
                      <a:pt x="2789568" y="241300"/>
                    </a:lnTo>
                    <a:lnTo>
                      <a:pt x="2790434" y="228600"/>
                    </a:lnTo>
                    <a:close/>
                  </a:path>
                  <a:path extrusionOk="0" h="2903854" w="5106670">
                    <a:moveTo>
                      <a:pt x="3799281" y="228600"/>
                    </a:moveTo>
                    <a:lnTo>
                      <a:pt x="3791814" y="228600"/>
                    </a:lnTo>
                    <a:lnTo>
                      <a:pt x="3788814" y="241300"/>
                    </a:lnTo>
                    <a:lnTo>
                      <a:pt x="3802548" y="241300"/>
                    </a:lnTo>
                    <a:lnTo>
                      <a:pt x="3799281" y="228600"/>
                    </a:lnTo>
                    <a:close/>
                  </a:path>
                  <a:path extrusionOk="0" h="2903854" w="5106670">
                    <a:moveTo>
                      <a:pt x="3921278" y="228600"/>
                    </a:moveTo>
                    <a:lnTo>
                      <a:pt x="3860063" y="228600"/>
                    </a:lnTo>
                    <a:lnTo>
                      <a:pt x="3859607" y="241300"/>
                    </a:lnTo>
                    <a:lnTo>
                      <a:pt x="3926878" y="241300"/>
                    </a:lnTo>
                    <a:lnTo>
                      <a:pt x="3921278" y="228600"/>
                    </a:lnTo>
                    <a:close/>
                  </a:path>
                  <a:path extrusionOk="0" h="2903854" w="5106670">
                    <a:moveTo>
                      <a:pt x="3987011" y="228600"/>
                    </a:moveTo>
                    <a:lnTo>
                      <a:pt x="3977321" y="228600"/>
                    </a:lnTo>
                    <a:lnTo>
                      <a:pt x="3963744" y="241300"/>
                    </a:lnTo>
                    <a:lnTo>
                      <a:pt x="3994100" y="241300"/>
                    </a:lnTo>
                    <a:lnTo>
                      <a:pt x="3987011" y="228600"/>
                    </a:lnTo>
                    <a:close/>
                  </a:path>
                  <a:path extrusionOk="0" h="2903854" w="5106670">
                    <a:moveTo>
                      <a:pt x="4537066" y="228600"/>
                    </a:moveTo>
                    <a:lnTo>
                      <a:pt x="4522467" y="228600"/>
                    </a:lnTo>
                    <a:lnTo>
                      <a:pt x="4526200" y="241300"/>
                    </a:lnTo>
                    <a:lnTo>
                      <a:pt x="4536200" y="241300"/>
                    </a:lnTo>
                    <a:lnTo>
                      <a:pt x="4537066" y="228600"/>
                    </a:lnTo>
                    <a:close/>
                  </a:path>
                  <a:path extrusionOk="0" h="2903854" w="5106670">
                    <a:moveTo>
                      <a:pt x="809140" y="215899"/>
                    </a:moveTo>
                    <a:lnTo>
                      <a:pt x="802474" y="215899"/>
                    </a:lnTo>
                    <a:lnTo>
                      <a:pt x="801674" y="228599"/>
                    </a:lnTo>
                    <a:lnTo>
                      <a:pt x="812407" y="228599"/>
                    </a:lnTo>
                    <a:lnTo>
                      <a:pt x="809140" y="215899"/>
                    </a:lnTo>
                    <a:close/>
                  </a:path>
                  <a:path extrusionOk="0" h="2903854" w="5106670">
                    <a:moveTo>
                      <a:pt x="1144000" y="215899"/>
                    </a:moveTo>
                    <a:lnTo>
                      <a:pt x="1133334" y="215899"/>
                    </a:lnTo>
                    <a:lnTo>
                      <a:pt x="1137000" y="228599"/>
                    </a:lnTo>
                    <a:lnTo>
                      <a:pt x="1141000" y="228599"/>
                    </a:lnTo>
                    <a:lnTo>
                      <a:pt x="1144000" y="215899"/>
                    </a:lnTo>
                    <a:close/>
                  </a:path>
                  <a:path extrusionOk="0" h="2903854" w="5106670">
                    <a:moveTo>
                      <a:pt x="1177066" y="215899"/>
                    </a:moveTo>
                    <a:lnTo>
                      <a:pt x="1167666" y="215899"/>
                    </a:lnTo>
                    <a:lnTo>
                      <a:pt x="1160633" y="228599"/>
                    </a:lnTo>
                    <a:lnTo>
                      <a:pt x="1172333" y="228599"/>
                    </a:lnTo>
                    <a:lnTo>
                      <a:pt x="1177066" y="215899"/>
                    </a:lnTo>
                    <a:close/>
                  </a:path>
                  <a:path extrusionOk="0" h="2903854" w="5106670">
                    <a:moveTo>
                      <a:pt x="1264329" y="215900"/>
                    </a:moveTo>
                    <a:lnTo>
                      <a:pt x="1179533" y="215899"/>
                    </a:lnTo>
                    <a:lnTo>
                      <a:pt x="1180633" y="228599"/>
                    </a:lnTo>
                    <a:lnTo>
                      <a:pt x="1274414" y="228600"/>
                    </a:lnTo>
                    <a:lnTo>
                      <a:pt x="1264329" y="215900"/>
                    </a:lnTo>
                    <a:close/>
                  </a:path>
                  <a:path extrusionOk="0" h="2903854" w="5106670">
                    <a:moveTo>
                      <a:pt x="1404862" y="215900"/>
                    </a:moveTo>
                    <a:lnTo>
                      <a:pt x="1398195" y="215900"/>
                    </a:lnTo>
                    <a:lnTo>
                      <a:pt x="1397395" y="228600"/>
                    </a:lnTo>
                    <a:lnTo>
                      <a:pt x="1408128" y="228600"/>
                    </a:lnTo>
                    <a:lnTo>
                      <a:pt x="1404862" y="215900"/>
                    </a:lnTo>
                    <a:close/>
                  </a:path>
                  <a:path extrusionOk="0" h="2903854" w="5106670">
                    <a:moveTo>
                      <a:pt x="2129202" y="215900"/>
                    </a:moveTo>
                    <a:lnTo>
                      <a:pt x="1471594" y="215900"/>
                    </a:lnTo>
                    <a:lnTo>
                      <a:pt x="1471863" y="228600"/>
                    </a:lnTo>
                    <a:lnTo>
                      <a:pt x="2115814" y="228600"/>
                    </a:lnTo>
                    <a:lnTo>
                      <a:pt x="2129202" y="215900"/>
                    </a:lnTo>
                    <a:close/>
                  </a:path>
                  <a:path extrusionOk="0" h="2903854" w="5106670">
                    <a:moveTo>
                      <a:pt x="2158780" y="215900"/>
                    </a:moveTo>
                    <a:lnTo>
                      <a:pt x="2129202" y="215900"/>
                    </a:lnTo>
                    <a:lnTo>
                      <a:pt x="2144314" y="228600"/>
                    </a:lnTo>
                    <a:lnTo>
                      <a:pt x="2162047" y="228600"/>
                    </a:lnTo>
                    <a:lnTo>
                      <a:pt x="2158780" y="215900"/>
                    </a:lnTo>
                    <a:close/>
                  </a:path>
                  <a:path extrusionOk="0" h="2903854" w="5106670">
                    <a:moveTo>
                      <a:pt x="3686883" y="215900"/>
                    </a:moveTo>
                    <a:lnTo>
                      <a:pt x="3673150" y="215900"/>
                    </a:lnTo>
                    <a:lnTo>
                      <a:pt x="3672283" y="228600"/>
                    </a:lnTo>
                    <a:lnTo>
                      <a:pt x="3686016" y="228600"/>
                    </a:lnTo>
                    <a:lnTo>
                      <a:pt x="3686883" y="215900"/>
                    </a:lnTo>
                    <a:close/>
                  </a:path>
                  <a:path extrusionOk="0" h="2903854" w="5106670">
                    <a:moveTo>
                      <a:pt x="3790148" y="215900"/>
                    </a:moveTo>
                    <a:lnTo>
                      <a:pt x="3778281" y="215900"/>
                    </a:lnTo>
                    <a:lnTo>
                      <a:pt x="3780148" y="228600"/>
                    </a:lnTo>
                    <a:lnTo>
                      <a:pt x="3784148" y="228600"/>
                    </a:lnTo>
                    <a:lnTo>
                      <a:pt x="3790148" y="215900"/>
                    </a:lnTo>
                    <a:close/>
                  </a:path>
                  <a:path extrusionOk="0" h="2903854" w="5106670">
                    <a:moveTo>
                      <a:pt x="3910087" y="203200"/>
                    </a:moveTo>
                    <a:lnTo>
                      <a:pt x="3876546" y="203200"/>
                    </a:lnTo>
                    <a:lnTo>
                      <a:pt x="3868813" y="215900"/>
                    </a:lnTo>
                    <a:lnTo>
                      <a:pt x="3863094" y="228600"/>
                    </a:lnTo>
                    <a:lnTo>
                      <a:pt x="3894146" y="228600"/>
                    </a:lnTo>
                    <a:lnTo>
                      <a:pt x="3903879" y="215900"/>
                    </a:lnTo>
                    <a:lnTo>
                      <a:pt x="3909049" y="215900"/>
                    </a:lnTo>
                    <a:lnTo>
                      <a:pt x="3910087" y="203200"/>
                    </a:lnTo>
                    <a:close/>
                  </a:path>
                  <a:path extrusionOk="0" h="2903854" w="5106670">
                    <a:moveTo>
                      <a:pt x="3947145" y="215900"/>
                    </a:moveTo>
                    <a:lnTo>
                      <a:pt x="3933412" y="215900"/>
                    </a:lnTo>
                    <a:lnTo>
                      <a:pt x="3932545" y="228600"/>
                    </a:lnTo>
                    <a:lnTo>
                      <a:pt x="3946278" y="228600"/>
                    </a:lnTo>
                    <a:lnTo>
                      <a:pt x="3947145" y="215900"/>
                    </a:lnTo>
                    <a:close/>
                  </a:path>
                  <a:path extrusionOk="0" h="2903854" w="5106670">
                    <a:moveTo>
                      <a:pt x="846739" y="203199"/>
                    </a:moveTo>
                    <a:lnTo>
                      <a:pt x="818454" y="203199"/>
                    </a:lnTo>
                    <a:lnTo>
                      <a:pt x="817273" y="215899"/>
                    </a:lnTo>
                    <a:lnTo>
                      <a:pt x="833464" y="215899"/>
                    </a:lnTo>
                    <a:lnTo>
                      <a:pt x="846739" y="203199"/>
                    </a:lnTo>
                    <a:close/>
                  </a:path>
                  <a:path extrusionOk="0" h="2903854" w="5106670">
                    <a:moveTo>
                      <a:pt x="933871" y="203199"/>
                    </a:moveTo>
                    <a:lnTo>
                      <a:pt x="920138" y="203199"/>
                    </a:lnTo>
                    <a:lnTo>
                      <a:pt x="919338" y="215899"/>
                    </a:lnTo>
                    <a:lnTo>
                      <a:pt x="933071" y="215899"/>
                    </a:lnTo>
                    <a:lnTo>
                      <a:pt x="933871" y="203199"/>
                    </a:lnTo>
                    <a:close/>
                  </a:path>
                  <a:path extrusionOk="0" h="2903854" w="5106670">
                    <a:moveTo>
                      <a:pt x="1142200" y="203199"/>
                    </a:moveTo>
                    <a:lnTo>
                      <a:pt x="1138867" y="203199"/>
                    </a:lnTo>
                    <a:lnTo>
                      <a:pt x="1137934" y="215899"/>
                    </a:lnTo>
                    <a:lnTo>
                      <a:pt x="1144600" y="215899"/>
                    </a:lnTo>
                    <a:lnTo>
                      <a:pt x="1142200" y="203199"/>
                    </a:lnTo>
                    <a:close/>
                  </a:path>
                  <a:path extrusionOk="0" h="2903854" w="5106670">
                    <a:moveTo>
                      <a:pt x="1187199" y="203199"/>
                    </a:moveTo>
                    <a:lnTo>
                      <a:pt x="1168041" y="203199"/>
                    </a:lnTo>
                    <a:lnTo>
                      <a:pt x="1169009" y="215899"/>
                    </a:lnTo>
                    <a:lnTo>
                      <a:pt x="1192199" y="215899"/>
                    </a:lnTo>
                    <a:lnTo>
                      <a:pt x="1187199" y="203199"/>
                    </a:lnTo>
                    <a:close/>
                  </a:path>
                  <a:path extrusionOk="0" h="2903854" w="5106670">
                    <a:moveTo>
                      <a:pt x="1207732" y="203199"/>
                    </a:moveTo>
                    <a:lnTo>
                      <a:pt x="1198332" y="203199"/>
                    </a:lnTo>
                    <a:lnTo>
                      <a:pt x="1200332" y="215899"/>
                    </a:lnTo>
                    <a:lnTo>
                      <a:pt x="1218065" y="215899"/>
                    </a:lnTo>
                    <a:lnTo>
                      <a:pt x="1207732" y="203199"/>
                    </a:lnTo>
                    <a:close/>
                  </a:path>
                  <a:path extrusionOk="0" h="2903854" w="5106670">
                    <a:moveTo>
                      <a:pt x="1264464" y="203200"/>
                    </a:moveTo>
                    <a:lnTo>
                      <a:pt x="1219399" y="203199"/>
                    </a:lnTo>
                    <a:lnTo>
                      <a:pt x="1219865" y="215899"/>
                    </a:lnTo>
                    <a:lnTo>
                      <a:pt x="1262331" y="215900"/>
                    </a:lnTo>
                    <a:lnTo>
                      <a:pt x="1264464" y="203200"/>
                    </a:lnTo>
                    <a:close/>
                  </a:path>
                  <a:path extrusionOk="0" h="2903854" w="5106670">
                    <a:moveTo>
                      <a:pt x="1295589" y="203200"/>
                    </a:moveTo>
                    <a:lnTo>
                      <a:pt x="1280197" y="203200"/>
                    </a:lnTo>
                    <a:lnTo>
                      <a:pt x="1287309" y="215900"/>
                    </a:lnTo>
                    <a:lnTo>
                      <a:pt x="1295589" y="203200"/>
                    </a:lnTo>
                    <a:close/>
                  </a:path>
                  <a:path extrusionOk="0" h="2903854" w="5106670">
                    <a:moveTo>
                      <a:pt x="2130109" y="203200"/>
                    </a:moveTo>
                    <a:lnTo>
                      <a:pt x="1446528" y="203200"/>
                    </a:lnTo>
                    <a:lnTo>
                      <a:pt x="1455525" y="215900"/>
                    </a:lnTo>
                    <a:lnTo>
                      <a:pt x="2136756" y="215900"/>
                    </a:lnTo>
                    <a:lnTo>
                      <a:pt x="2130109" y="203200"/>
                    </a:lnTo>
                    <a:close/>
                  </a:path>
                  <a:path extrusionOk="0" h="2903854" w="5106670">
                    <a:moveTo>
                      <a:pt x="2758968" y="203200"/>
                    </a:moveTo>
                    <a:lnTo>
                      <a:pt x="2725324" y="203200"/>
                    </a:lnTo>
                    <a:lnTo>
                      <a:pt x="2725477" y="215900"/>
                    </a:lnTo>
                    <a:lnTo>
                      <a:pt x="2749835" y="215900"/>
                    </a:lnTo>
                    <a:lnTo>
                      <a:pt x="2758968" y="203200"/>
                    </a:lnTo>
                    <a:close/>
                  </a:path>
                  <a:path extrusionOk="0" h="2903854" w="5106670">
                    <a:moveTo>
                      <a:pt x="3704216" y="203200"/>
                    </a:moveTo>
                    <a:lnTo>
                      <a:pt x="3690483" y="203200"/>
                    </a:lnTo>
                    <a:lnTo>
                      <a:pt x="3689683" y="215900"/>
                    </a:lnTo>
                    <a:lnTo>
                      <a:pt x="3703416" y="215900"/>
                    </a:lnTo>
                    <a:lnTo>
                      <a:pt x="3704216" y="203200"/>
                    </a:lnTo>
                    <a:close/>
                  </a:path>
                  <a:path extrusionOk="0" h="2903854" w="5106670">
                    <a:moveTo>
                      <a:pt x="3785281" y="203200"/>
                    </a:moveTo>
                    <a:lnTo>
                      <a:pt x="3781948" y="203200"/>
                    </a:lnTo>
                    <a:lnTo>
                      <a:pt x="3781015" y="215900"/>
                    </a:lnTo>
                    <a:lnTo>
                      <a:pt x="3787748" y="215900"/>
                    </a:lnTo>
                    <a:lnTo>
                      <a:pt x="3785281" y="203200"/>
                    </a:lnTo>
                    <a:close/>
                  </a:path>
                  <a:path extrusionOk="0" h="2903854" w="5106670">
                    <a:moveTo>
                      <a:pt x="794607" y="190499"/>
                    </a:moveTo>
                    <a:lnTo>
                      <a:pt x="791807" y="190499"/>
                    </a:lnTo>
                    <a:lnTo>
                      <a:pt x="790674" y="203199"/>
                    </a:lnTo>
                    <a:lnTo>
                      <a:pt x="797407" y="203199"/>
                    </a:lnTo>
                    <a:lnTo>
                      <a:pt x="794607" y="190499"/>
                    </a:lnTo>
                    <a:close/>
                  </a:path>
                  <a:path extrusionOk="0" h="2903854" w="5106670">
                    <a:moveTo>
                      <a:pt x="860031" y="190499"/>
                    </a:moveTo>
                    <a:lnTo>
                      <a:pt x="851406" y="190499"/>
                    </a:lnTo>
                    <a:lnTo>
                      <a:pt x="837139" y="203199"/>
                    </a:lnTo>
                    <a:lnTo>
                      <a:pt x="854232" y="203199"/>
                    </a:lnTo>
                    <a:lnTo>
                      <a:pt x="860031" y="190499"/>
                    </a:lnTo>
                    <a:close/>
                  </a:path>
                  <a:path extrusionOk="0" h="2903854" w="5106670">
                    <a:moveTo>
                      <a:pt x="999164" y="177958"/>
                    </a:moveTo>
                    <a:lnTo>
                      <a:pt x="971619" y="177958"/>
                    </a:lnTo>
                    <a:lnTo>
                      <a:pt x="981537" y="190499"/>
                    </a:lnTo>
                    <a:lnTo>
                      <a:pt x="996820" y="203199"/>
                    </a:lnTo>
                    <a:lnTo>
                      <a:pt x="1005503" y="203199"/>
                    </a:lnTo>
                    <a:lnTo>
                      <a:pt x="1006586" y="190499"/>
                    </a:lnTo>
                    <a:lnTo>
                      <a:pt x="999164" y="177958"/>
                    </a:lnTo>
                    <a:close/>
                  </a:path>
                  <a:path extrusionOk="0" h="2903854" w="5106670">
                    <a:moveTo>
                      <a:pt x="1059602" y="190499"/>
                    </a:moveTo>
                    <a:lnTo>
                      <a:pt x="1038669" y="190499"/>
                    </a:lnTo>
                    <a:lnTo>
                      <a:pt x="1045015" y="203199"/>
                    </a:lnTo>
                    <a:lnTo>
                      <a:pt x="1055431" y="203199"/>
                    </a:lnTo>
                    <a:lnTo>
                      <a:pt x="1059602" y="190499"/>
                    </a:lnTo>
                    <a:close/>
                  </a:path>
                  <a:path extrusionOk="0" h="2903854" w="5106670">
                    <a:moveTo>
                      <a:pt x="1194041" y="190499"/>
                    </a:moveTo>
                    <a:lnTo>
                      <a:pt x="1187417" y="203199"/>
                    </a:lnTo>
                    <a:lnTo>
                      <a:pt x="1200377" y="203199"/>
                    </a:lnTo>
                    <a:lnTo>
                      <a:pt x="1194041" y="190499"/>
                    </a:lnTo>
                    <a:close/>
                  </a:path>
                  <a:path extrusionOk="0" h="2903854" w="5106670">
                    <a:moveTo>
                      <a:pt x="1328422" y="190500"/>
                    </a:moveTo>
                    <a:lnTo>
                      <a:pt x="1201399" y="190499"/>
                    </a:lnTo>
                    <a:lnTo>
                      <a:pt x="1210999" y="203199"/>
                    </a:lnTo>
                    <a:lnTo>
                      <a:pt x="1320773" y="203200"/>
                    </a:lnTo>
                    <a:lnTo>
                      <a:pt x="1328422" y="190500"/>
                    </a:lnTo>
                    <a:close/>
                  </a:path>
                  <a:path extrusionOk="0" h="2903854" w="5106670">
                    <a:moveTo>
                      <a:pt x="2130181" y="190500"/>
                    </a:moveTo>
                    <a:lnTo>
                      <a:pt x="1403995" y="190500"/>
                    </a:lnTo>
                    <a:lnTo>
                      <a:pt x="1397862" y="203200"/>
                    </a:lnTo>
                    <a:lnTo>
                      <a:pt x="2128581" y="203200"/>
                    </a:lnTo>
                    <a:lnTo>
                      <a:pt x="2130181" y="190500"/>
                    </a:lnTo>
                    <a:close/>
                  </a:path>
                  <a:path extrusionOk="0" h="2903854" w="5106670">
                    <a:moveTo>
                      <a:pt x="2174113" y="190500"/>
                    </a:moveTo>
                    <a:lnTo>
                      <a:pt x="2163647" y="190500"/>
                    </a:lnTo>
                    <a:lnTo>
                      <a:pt x="2162780" y="203200"/>
                    </a:lnTo>
                    <a:lnTo>
                      <a:pt x="2177380" y="203200"/>
                    </a:lnTo>
                    <a:lnTo>
                      <a:pt x="2174113" y="190500"/>
                    </a:lnTo>
                    <a:close/>
                  </a:path>
                  <a:path extrusionOk="0" h="2903854" w="5106670">
                    <a:moveTo>
                      <a:pt x="2695117" y="177958"/>
                    </a:moveTo>
                    <a:lnTo>
                      <a:pt x="2658435" y="177958"/>
                    </a:lnTo>
                    <a:lnTo>
                      <a:pt x="2653037" y="190500"/>
                    </a:lnTo>
                    <a:lnTo>
                      <a:pt x="2634768" y="190500"/>
                    </a:lnTo>
                    <a:lnTo>
                      <a:pt x="2630329" y="203200"/>
                    </a:lnTo>
                    <a:lnTo>
                      <a:pt x="2683891" y="203200"/>
                    </a:lnTo>
                    <a:lnTo>
                      <a:pt x="2688770" y="190500"/>
                    </a:lnTo>
                    <a:lnTo>
                      <a:pt x="2695117" y="177958"/>
                    </a:lnTo>
                    <a:close/>
                  </a:path>
                  <a:path extrusionOk="0" h="2903854" w="5106670">
                    <a:moveTo>
                      <a:pt x="2745585" y="190500"/>
                    </a:moveTo>
                    <a:lnTo>
                      <a:pt x="2732435" y="190500"/>
                    </a:lnTo>
                    <a:lnTo>
                      <a:pt x="2728702" y="203200"/>
                    </a:lnTo>
                    <a:lnTo>
                      <a:pt x="2756674" y="203200"/>
                    </a:lnTo>
                    <a:lnTo>
                      <a:pt x="2745585" y="190500"/>
                    </a:lnTo>
                    <a:close/>
                  </a:path>
                  <a:path extrusionOk="0" h="2903854" w="5106670">
                    <a:moveTo>
                      <a:pt x="3729882" y="190500"/>
                    </a:moveTo>
                    <a:lnTo>
                      <a:pt x="3719416" y="190500"/>
                    </a:lnTo>
                    <a:lnTo>
                      <a:pt x="3718616" y="203200"/>
                    </a:lnTo>
                    <a:lnTo>
                      <a:pt x="3733149" y="203200"/>
                    </a:lnTo>
                    <a:lnTo>
                      <a:pt x="3729882" y="190500"/>
                    </a:lnTo>
                    <a:close/>
                  </a:path>
                  <a:path extrusionOk="0" h="2903854" w="5106670">
                    <a:moveTo>
                      <a:pt x="3842613" y="190500"/>
                    </a:moveTo>
                    <a:lnTo>
                      <a:pt x="3832880" y="190500"/>
                    </a:lnTo>
                    <a:lnTo>
                      <a:pt x="3832880" y="203200"/>
                    </a:lnTo>
                    <a:lnTo>
                      <a:pt x="3842613" y="190500"/>
                    </a:lnTo>
                    <a:close/>
                  </a:path>
                  <a:path extrusionOk="0" h="2903854" w="5106670">
                    <a:moveTo>
                      <a:pt x="863087" y="177958"/>
                    </a:moveTo>
                    <a:lnTo>
                      <a:pt x="826791" y="177958"/>
                    </a:lnTo>
                    <a:lnTo>
                      <a:pt x="820340" y="190499"/>
                    </a:lnTo>
                    <a:lnTo>
                      <a:pt x="864272" y="190499"/>
                    </a:lnTo>
                    <a:lnTo>
                      <a:pt x="863087" y="177958"/>
                    </a:lnTo>
                    <a:close/>
                  </a:path>
                  <a:path extrusionOk="0" h="2903854" w="5106670">
                    <a:moveTo>
                      <a:pt x="1037986" y="177958"/>
                    </a:moveTo>
                    <a:lnTo>
                      <a:pt x="1032755" y="177958"/>
                    </a:lnTo>
                    <a:lnTo>
                      <a:pt x="1034269" y="190499"/>
                    </a:lnTo>
                    <a:lnTo>
                      <a:pt x="1047202" y="190499"/>
                    </a:lnTo>
                    <a:lnTo>
                      <a:pt x="1037986" y="177958"/>
                    </a:lnTo>
                    <a:close/>
                  </a:path>
                  <a:path extrusionOk="0" h="2903854" w="5106670">
                    <a:moveTo>
                      <a:pt x="1157791" y="177958"/>
                    </a:moveTo>
                    <a:lnTo>
                      <a:pt x="1104703" y="177958"/>
                    </a:lnTo>
                    <a:lnTo>
                      <a:pt x="1107468" y="190499"/>
                    </a:lnTo>
                    <a:lnTo>
                      <a:pt x="1151856" y="190499"/>
                    </a:lnTo>
                    <a:lnTo>
                      <a:pt x="1157791" y="177958"/>
                    </a:lnTo>
                    <a:close/>
                  </a:path>
                  <a:path extrusionOk="0" h="2903854" w="5106670">
                    <a:moveTo>
                      <a:pt x="1352396" y="165100"/>
                    </a:moveTo>
                    <a:lnTo>
                      <a:pt x="1349196" y="165100"/>
                    </a:lnTo>
                    <a:lnTo>
                      <a:pt x="1330634" y="177958"/>
                    </a:lnTo>
                    <a:lnTo>
                      <a:pt x="1180637" y="177958"/>
                    </a:lnTo>
                    <a:lnTo>
                      <a:pt x="1186791" y="190499"/>
                    </a:lnTo>
                    <a:lnTo>
                      <a:pt x="1344263" y="190500"/>
                    </a:lnTo>
                    <a:lnTo>
                      <a:pt x="1349069" y="177958"/>
                    </a:lnTo>
                    <a:lnTo>
                      <a:pt x="1349171" y="177638"/>
                    </a:lnTo>
                    <a:lnTo>
                      <a:pt x="1352396" y="165100"/>
                    </a:lnTo>
                    <a:close/>
                  </a:path>
                  <a:path extrusionOk="0" h="2903854" w="5106670">
                    <a:moveTo>
                      <a:pt x="2125224" y="177958"/>
                    </a:moveTo>
                    <a:lnTo>
                      <a:pt x="1452836" y="177958"/>
                    </a:lnTo>
                    <a:lnTo>
                      <a:pt x="1450861" y="190500"/>
                    </a:lnTo>
                    <a:lnTo>
                      <a:pt x="2128647" y="190500"/>
                    </a:lnTo>
                    <a:lnTo>
                      <a:pt x="2125224" y="177958"/>
                    </a:lnTo>
                    <a:close/>
                  </a:path>
                  <a:path extrusionOk="0" h="2903854" w="5106670">
                    <a:moveTo>
                      <a:pt x="2593054" y="177638"/>
                    </a:moveTo>
                    <a:lnTo>
                      <a:pt x="2591277" y="177638"/>
                    </a:lnTo>
                    <a:lnTo>
                      <a:pt x="2591332" y="177958"/>
                    </a:lnTo>
                    <a:lnTo>
                      <a:pt x="2583880" y="177958"/>
                    </a:lnTo>
                    <a:lnTo>
                      <a:pt x="2589822" y="190500"/>
                    </a:lnTo>
                    <a:lnTo>
                      <a:pt x="2592973" y="177958"/>
                    </a:lnTo>
                    <a:lnTo>
                      <a:pt x="2593054" y="177638"/>
                    </a:lnTo>
                    <a:close/>
                  </a:path>
                  <a:path extrusionOk="0" h="2903854" w="5106670">
                    <a:moveTo>
                      <a:pt x="2622498" y="177958"/>
                    </a:moveTo>
                    <a:lnTo>
                      <a:pt x="2600060" y="177958"/>
                    </a:lnTo>
                    <a:lnTo>
                      <a:pt x="2607046" y="190500"/>
                    </a:lnTo>
                    <a:lnTo>
                      <a:pt x="2616771" y="190500"/>
                    </a:lnTo>
                    <a:lnTo>
                      <a:pt x="2622498" y="177958"/>
                    </a:lnTo>
                    <a:close/>
                  </a:path>
                  <a:path extrusionOk="0" h="2903854" w="5106670">
                    <a:moveTo>
                      <a:pt x="2714965" y="177958"/>
                    </a:moveTo>
                    <a:lnTo>
                      <a:pt x="2705748" y="177958"/>
                    </a:lnTo>
                    <a:lnTo>
                      <a:pt x="2713169" y="190500"/>
                    </a:lnTo>
                    <a:lnTo>
                      <a:pt x="2730421" y="190500"/>
                    </a:lnTo>
                    <a:lnTo>
                      <a:pt x="2714965" y="177958"/>
                    </a:lnTo>
                    <a:close/>
                  </a:path>
                  <a:path extrusionOk="0" h="2903854" w="5106670">
                    <a:moveTo>
                      <a:pt x="3747256" y="177958"/>
                    </a:moveTo>
                    <a:lnTo>
                      <a:pt x="3736739" y="177958"/>
                    </a:lnTo>
                    <a:lnTo>
                      <a:pt x="3735949" y="190500"/>
                    </a:lnTo>
                    <a:lnTo>
                      <a:pt x="3750482" y="190500"/>
                    </a:lnTo>
                    <a:lnTo>
                      <a:pt x="3747256" y="177958"/>
                    </a:lnTo>
                    <a:close/>
                  </a:path>
                  <a:path extrusionOk="0" h="2903854" w="5106670">
                    <a:moveTo>
                      <a:pt x="3881824" y="177958"/>
                    </a:moveTo>
                    <a:lnTo>
                      <a:pt x="3841626" y="177958"/>
                    </a:lnTo>
                    <a:lnTo>
                      <a:pt x="3837105" y="190500"/>
                    </a:lnTo>
                    <a:lnTo>
                      <a:pt x="3873421" y="190500"/>
                    </a:lnTo>
                    <a:lnTo>
                      <a:pt x="3881824" y="177958"/>
                    </a:lnTo>
                    <a:close/>
                  </a:path>
                  <a:path extrusionOk="0" h="2903854" w="5106670">
                    <a:moveTo>
                      <a:pt x="3932386" y="177958"/>
                    </a:moveTo>
                    <a:lnTo>
                      <a:pt x="3921868" y="177958"/>
                    </a:lnTo>
                    <a:lnTo>
                      <a:pt x="3921012" y="190500"/>
                    </a:lnTo>
                    <a:lnTo>
                      <a:pt x="3935612" y="190500"/>
                    </a:lnTo>
                    <a:lnTo>
                      <a:pt x="3932386" y="177958"/>
                    </a:lnTo>
                    <a:close/>
                  </a:path>
                  <a:path extrusionOk="0" h="2903854" w="5106670">
                    <a:moveTo>
                      <a:pt x="983187" y="165099"/>
                    </a:moveTo>
                    <a:lnTo>
                      <a:pt x="939738" y="165099"/>
                    </a:lnTo>
                    <a:lnTo>
                      <a:pt x="935789" y="177638"/>
                    </a:lnTo>
                    <a:lnTo>
                      <a:pt x="935688" y="177958"/>
                    </a:lnTo>
                    <a:lnTo>
                      <a:pt x="992499" y="177958"/>
                    </a:lnTo>
                    <a:lnTo>
                      <a:pt x="983187" y="165099"/>
                    </a:lnTo>
                    <a:close/>
                  </a:path>
                  <a:path extrusionOk="0" h="2903854" w="5106670">
                    <a:moveTo>
                      <a:pt x="1182266" y="152399"/>
                    </a:moveTo>
                    <a:lnTo>
                      <a:pt x="1120267" y="152399"/>
                    </a:lnTo>
                    <a:lnTo>
                      <a:pt x="1123607" y="165099"/>
                    </a:lnTo>
                    <a:lnTo>
                      <a:pt x="1100368" y="165099"/>
                    </a:lnTo>
                    <a:lnTo>
                      <a:pt x="1095892" y="177638"/>
                    </a:lnTo>
                    <a:lnTo>
                      <a:pt x="1095778" y="177958"/>
                    </a:lnTo>
                    <a:lnTo>
                      <a:pt x="1196111" y="177958"/>
                    </a:lnTo>
                    <a:lnTo>
                      <a:pt x="1186799" y="165099"/>
                    </a:lnTo>
                    <a:lnTo>
                      <a:pt x="1182266" y="152399"/>
                    </a:lnTo>
                    <a:close/>
                  </a:path>
                  <a:path extrusionOk="0" h="2903854" w="5106670">
                    <a:moveTo>
                      <a:pt x="1319547" y="165100"/>
                    </a:moveTo>
                    <a:lnTo>
                      <a:pt x="1261474" y="165100"/>
                    </a:lnTo>
                    <a:lnTo>
                      <a:pt x="1256335" y="177958"/>
                    </a:lnTo>
                    <a:lnTo>
                      <a:pt x="1320745" y="177958"/>
                    </a:lnTo>
                    <a:lnTo>
                      <a:pt x="1319547" y="165100"/>
                    </a:lnTo>
                    <a:close/>
                  </a:path>
                  <a:path extrusionOk="0" h="2903854" w="5106670">
                    <a:moveTo>
                      <a:pt x="2154313" y="139700"/>
                    </a:moveTo>
                    <a:lnTo>
                      <a:pt x="1509579" y="139700"/>
                    </a:lnTo>
                    <a:lnTo>
                      <a:pt x="1501260" y="152400"/>
                    </a:lnTo>
                    <a:lnTo>
                      <a:pt x="1494517" y="165100"/>
                    </a:lnTo>
                    <a:lnTo>
                      <a:pt x="1487482" y="177958"/>
                    </a:lnTo>
                    <a:lnTo>
                      <a:pt x="2123176" y="177958"/>
                    </a:lnTo>
                    <a:lnTo>
                      <a:pt x="2134381" y="165100"/>
                    </a:lnTo>
                    <a:lnTo>
                      <a:pt x="2149714" y="165100"/>
                    </a:lnTo>
                    <a:lnTo>
                      <a:pt x="2149714" y="152400"/>
                    </a:lnTo>
                    <a:lnTo>
                      <a:pt x="2154313" y="139700"/>
                    </a:lnTo>
                    <a:close/>
                  </a:path>
                  <a:path extrusionOk="0" h="2903854" w="5106670">
                    <a:moveTo>
                      <a:pt x="2572697" y="177638"/>
                    </a:moveTo>
                    <a:lnTo>
                      <a:pt x="2548028" y="177638"/>
                    </a:lnTo>
                    <a:lnTo>
                      <a:pt x="2650917" y="177958"/>
                    </a:lnTo>
                    <a:lnTo>
                      <a:pt x="2572714" y="177958"/>
                    </a:lnTo>
                    <a:lnTo>
                      <a:pt x="2572697" y="177638"/>
                    </a:lnTo>
                    <a:close/>
                  </a:path>
                  <a:path extrusionOk="0" h="2903854" w="5106670">
                    <a:moveTo>
                      <a:pt x="2572039" y="165100"/>
                    </a:moveTo>
                    <a:lnTo>
                      <a:pt x="2572697" y="177638"/>
                    </a:lnTo>
                    <a:lnTo>
                      <a:pt x="2572714" y="177958"/>
                    </a:lnTo>
                    <a:lnTo>
                      <a:pt x="2575616" y="177958"/>
                    </a:lnTo>
                    <a:lnTo>
                      <a:pt x="2572039" y="165100"/>
                    </a:lnTo>
                    <a:close/>
                  </a:path>
                  <a:path extrusionOk="0" h="2903854" w="5106670">
                    <a:moveTo>
                      <a:pt x="2579264" y="177638"/>
                    </a:moveTo>
                    <a:lnTo>
                      <a:pt x="2575527" y="177638"/>
                    </a:lnTo>
                    <a:lnTo>
                      <a:pt x="2575616" y="177958"/>
                    </a:lnTo>
                    <a:lnTo>
                      <a:pt x="2579081" y="177958"/>
                    </a:lnTo>
                    <a:lnTo>
                      <a:pt x="2579264" y="177638"/>
                    </a:lnTo>
                    <a:close/>
                  </a:path>
                  <a:path extrusionOk="0" h="2903854" w="5106670">
                    <a:moveTo>
                      <a:pt x="2589105" y="165100"/>
                    </a:moveTo>
                    <a:lnTo>
                      <a:pt x="2586438" y="165100"/>
                    </a:lnTo>
                    <a:lnTo>
                      <a:pt x="2579081" y="177958"/>
                    </a:lnTo>
                    <a:lnTo>
                      <a:pt x="2591332" y="177958"/>
                    </a:lnTo>
                    <a:lnTo>
                      <a:pt x="2589105" y="165100"/>
                    </a:lnTo>
                    <a:close/>
                  </a:path>
                  <a:path extrusionOk="0" h="2903854" w="5106670">
                    <a:moveTo>
                      <a:pt x="2643612" y="165100"/>
                    </a:moveTo>
                    <a:lnTo>
                      <a:pt x="2589105" y="165100"/>
                    </a:lnTo>
                    <a:lnTo>
                      <a:pt x="2593054" y="177638"/>
                    </a:lnTo>
                    <a:lnTo>
                      <a:pt x="2602348" y="177638"/>
                    </a:lnTo>
                    <a:lnTo>
                      <a:pt x="2580474" y="177958"/>
                    </a:lnTo>
                    <a:lnTo>
                      <a:pt x="2632982" y="177958"/>
                    </a:lnTo>
                    <a:lnTo>
                      <a:pt x="2643612" y="165100"/>
                    </a:lnTo>
                    <a:close/>
                  </a:path>
                  <a:path extrusionOk="0" h="2903854" w="5106670">
                    <a:moveTo>
                      <a:pt x="2707503" y="165100"/>
                    </a:moveTo>
                    <a:lnTo>
                      <a:pt x="2652223" y="165100"/>
                    </a:lnTo>
                    <a:lnTo>
                      <a:pt x="2657041" y="177638"/>
                    </a:lnTo>
                    <a:lnTo>
                      <a:pt x="2657165" y="177958"/>
                    </a:lnTo>
                    <a:lnTo>
                      <a:pt x="2705668" y="177958"/>
                    </a:lnTo>
                    <a:lnTo>
                      <a:pt x="2707503" y="165100"/>
                    </a:lnTo>
                    <a:close/>
                  </a:path>
                  <a:path extrusionOk="0" h="2903854" w="5106670">
                    <a:moveTo>
                      <a:pt x="2800167" y="165100"/>
                    </a:moveTo>
                    <a:lnTo>
                      <a:pt x="2788234" y="165100"/>
                    </a:lnTo>
                    <a:lnTo>
                      <a:pt x="2787444" y="177638"/>
                    </a:lnTo>
                    <a:lnTo>
                      <a:pt x="2787424" y="177958"/>
                    </a:lnTo>
                    <a:lnTo>
                      <a:pt x="2801990" y="177958"/>
                    </a:lnTo>
                    <a:lnTo>
                      <a:pt x="2800167" y="165100"/>
                    </a:lnTo>
                    <a:close/>
                  </a:path>
                  <a:path extrusionOk="0" h="2903854" w="5106670">
                    <a:moveTo>
                      <a:pt x="2838967" y="165100"/>
                    </a:moveTo>
                    <a:lnTo>
                      <a:pt x="2814834" y="165100"/>
                    </a:lnTo>
                    <a:lnTo>
                      <a:pt x="2819770" y="177638"/>
                    </a:lnTo>
                    <a:lnTo>
                      <a:pt x="2819896" y="177958"/>
                    </a:lnTo>
                    <a:lnTo>
                      <a:pt x="2834579" y="177958"/>
                    </a:lnTo>
                    <a:lnTo>
                      <a:pt x="2838967" y="165100"/>
                    </a:lnTo>
                    <a:close/>
                  </a:path>
                  <a:path extrusionOk="0" h="2903854" w="5106670">
                    <a:moveTo>
                      <a:pt x="3822897" y="127000"/>
                    </a:moveTo>
                    <a:lnTo>
                      <a:pt x="3817172" y="127000"/>
                    </a:lnTo>
                    <a:lnTo>
                      <a:pt x="3808947" y="139700"/>
                    </a:lnTo>
                    <a:lnTo>
                      <a:pt x="3798281" y="152400"/>
                    </a:lnTo>
                    <a:lnTo>
                      <a:pt x="3756882" y="152400"/>
                    </a:lnTo>
                    <a:lnTo>
                      <a:pt x="3770703" y="165100"/>
                    </a:lnTo>
                    <a:lnTo>
                      <a:pt x="3795722" y="165100"/>
                    </a:lnTo>
                    <a:lnTo>
                      <a:pt x="3803983" y="177958"/>
                    </a:lnTo>
                    <a:lnTo>
                      <a:pt x="3824289" y="177958"/>
                    </a:lnTo>
                    <a:lnTo>
                      <a:pt x="3825947" y="152400"/>
                    </a:lnTo>
                    <a:lnTo>
                      <a:pt x="3825897" y="139700"/>
                    </a:lnTo>
                    <a:lnTo>
                      <a:pt x="3822897" y="127000"/>
                    </a:lnTo>
                    <a:close/>
                  </a:path>
                  <a:path extrusionOk="0" h="2903854" w="5106670">
                    <a:moveTo>
                      <a:pt x="3896479" y="165100"/>
                    </a:moveTo>
                    <a:lnTo>
                      <a:pt x="3853616" y="165100"/>
                    </a:lnTo>
                    <a:lnTo>
                      <a:pt x="3847201" y="177958"/>
                    </a:lnTo>
                    <a:lnTo>
                      <a:pt x="3903289" y="177958"/>
                    </a:lnTo>
                    <a:lnTo>
                      <a:pt x="3896479" y="165100"/>
                    </a:lnTo>
                    <a:close/>
                  </a:path>
                  <a:path extrusionOk="0" h="2903854" w="5106670">
                    <a:moveTo>
                      <a:pt x="960604" y="152399"/>
                    </a:moveTo>
                    <a:lnTo>
                      <a:pt x="921938" y="152399"/>
                    </a:lnTo>
                    <a:lnTo>
                      <a:pt x="931871" y="165099"/>
                    </a:lnTo>
                    <a:lnTo>
                      <a:pt x="972314" y="165099"/>
                    </a:lnTo>
                    <a:lnTo>
                      <a:pt x="960604" y="152399"/>
                    </a:lnTo>
                    <a:close/>
                  </a:path>
                  <a:path extrusionOk="0" h="2903854" w="5106670">
                    <a:moveTo>
                      <a:pt x="1440369" y="88900"/>
                    </a:moveTo>
                    <a:lnTo>
                      <a:pt x="1321483" y="88900"/>
                    </a:lnTo>
                    <a:lnTo>
                      <a:pt x="1314722" y="101600"/>
                    </a:lnTo>
                    <a:lnTo>
                      <a:pt x="1298748" y="114300"/>
                    </a:lnTo>
                    <a:lnTo>
                      <a:pt x="1273531" y="114300"/>
                    </a:lnTo>
                    <a:lnTo>
                      <a:pt x="1256695" y="126999"/>
                    </a:lnTo>
                    <a:lnTo>
                      <a:pt x="1195466" y="126999"/>
                    </a:lnTo>
                    <a:lnTo>
                      <a:pt x="1202075" y="139699"/>
                    </a:lnTo>
                    <a:lnTo>
                      <a:pt x="1217440" y="152399"/>
                    </a:lnTo>
                    <a:lnTo>
                      <a:pt x="1234868" y="165099"/>
                    </a:lnTo>
                    <a:lnTo>
                      <a:pt x="1324463" y="165100"/>
                    </a:lnTo>
                    <a:lnTo>
                      <a:pt x="1333330" y="152400"/>
                    </a:lnTo>
                    <a:lnTo>
                      <a:pt x="1356529" y="152400"/>
                    </a:lnTo>
                    <a:lnTo>
                      <a:pt x="1354663" y="139700"/>
                    </a:lnTo>
                    <a:lnTo>
                      <a:pt x="1409022" y="139700"/>
                    </a:lnTo>
                    <a:lnTo>
                      <a:pt x="1420395" y="127000"/>
                    </a:lnTo>
                    <a:lnTo>
                      <a:pt x="1435917" y="114300"/>
                    </a:lnTo>
                    <a:lnTo>
                      <a:pt x="1453927" y="101600"/>
                    </a:lnTo>
                    <a:lnTo>
                      <a:pt x="1442294" y="101600"/>
                    </a:lnTo>
                    <a:lnTo>
                      <a:pt x="1440369" y="88900"/>
                    </a:lnTo>
                    <a:close/>
                  </a:path>
                  <a:path extrusionOk="0" h="2903854" w="5106670">
                    <a:moveTo>
                      <a:pt x="2660118" y="139700"/>
                    </a:moveTo>
                    <a:lnTo>
                      <a:pt x="2643173" y="139700"/>
                    </a:lnTo>
                    <a:lnTo>
                      <a:pt x="2635237" y="152400"/>
                    </a:lnTo>
                    <a:lnTo>
                      <a:pt x="2596443" y="152400"/>
                    </a:lnTo>
                    <a:lnTo>
                      <a:pt x="2591838" y="165100"/>
                    </a:lnTo>
                    <a:lnTo>
                      <a:pt x="2674770" y="165100"/>
                    </a:lnTo>
                    <a:lnTo>
                      <a:pt x="2668503" y="152400"/>
                    </a:lnTo>
                    <a:lnTo>
                      <a:pt x="2660118" y="139700"/>
                    </a:lnTo>
                    <a:close/>
                  </a:path>
                  <a:path extrusionOk="0" h="2903854" w="5106670">
                    <a:moveTo>
                      <a:pt x="2759960" y="114300"/>
                    </a:moveTo>
                    <a:lnTo>
                      <a:pt x="2739702" y="114300"/>
                    </a:lnTo>
                    <a:lnTo>
                      <a:pt x="2739702" y="127000"/>
                    </a:lnTo>
                    <a:lnTo>
                      <a:pt x="2735302" y="139700"/>
                    </a:lnTo>
                    <a:lnTo>
                      <a:pt x="2693569" y="139700"/>
                    </a:lnTo>
                    <a:lnTo>
                      <a:pt x="2676236" y="165100"/>
                    </a:lnTo>
                    <a:lnTo>
                      <a:pt x="2687770" y="165100"/>
                    </a:lnTo>
                    <a:lnTo>
                      <a:pt x="2686570" y="152400"/>
                    </a:lnTo>
                    <a:lnTo>
                      <a:pt x="2770958" y="152400"/>
                    </a:lnTo>
                    <a:lnTo>
                      <a:pt x="2783234" y="139700"/>
                    </a:lnTo>
                    <a:lnTo>
                      <a:pt x="2804034" y="127000"/>
                    </a:lnTo>
                    <a:lnTo>
                      <a:pt x="2770809" y="127000"/>
                    </a:lnTo>
                    <a:lnTo>
                      <a:pt x="2759960" y="114300"/>
                    </a:lnTo>
                    <a:close/>
                  </a:path>
                  <a:path extrusionOk="0" h="2903854" w="5106670">
                    <a:moveTo>
                      <a:pt x="3883496" y="152400"/>
                    </a:moveTo>
                    <a:lnTo>
                      <a:pt x="3865964" y="152400"/>
                    </a:lnTo>
                    <a:lnTo>
                      <a:pt x="3859771" y="165100"/>
                    </a:lnTo>
                    <a:lnTo>
                      <a:pt x="3889700" y="165100"/>
                    </a:lnTo>
                    <a:lnTo>
                      <a:pt x="3883496" y="152400"/>
                    </a:lnTo>
                    <a:close/>
                  </a:path>
                  <a:path extrusionOk="0" h="2903854" w="5106670">
                    <a:moveTo>
                      <a:pt x="1020336" y="139699"/>
                    </a:moveTo>
                    <a:lnTo>
                      <a:pt x="1005003" y="139699"/>
                    </a:lnTo>
                    <a:lnTo>
                      <a:pt x="1008736" y="152399"/>
                    </a:lnTo>
                    <a:lnTo>
                      <a:pt x="1017136" y="152399"/>
                    </a:lnTo>
                    <a:lnTo>
                      <a:pt x="1020336" y="139699"/>
                    </a:lnTo>
                    <a:close/>
                  </a:path>
                  <a:path extrusionOk="0" h="2903854" w="5106670">
                    <a:moveTo>
                      <a:pt x="1171400" y="139699"/>
                    </a:moveTo>
                    <a:lnTo>
                      <a:pt x="1072543" y="139699"/>
                    </a:lnTo>
                    <a:lnTo>
                      <a:pt x="1082773" y="152399"/>
                    </a:lnTo>
                    <a:lnTo>
                      <a:pt x="1176866" y="152399"/>
                    </a:lnTo>
                    <a:lnTo>
                      <a:pt x="1171400" y="139699"/>
                    </a:lnTo>
                    <a:close/>
                  </a:path>
                  <a:path extrusionOk="0" h="2903854" w="5106670">
                    <a:moveTo>
                      <a:pt x="2185646" y="139700"/>
                    </a:moveTo>
                    <a:lnTo>
                      <a:pt x="2175180" y="139700"/>
                    </a:lnTo>
                    <a:lnTo>
                      <a:pt x="2174313" y="152400"/>
                    </a:lnTo>
                    <a:lnTo>
                      <a:pt x="2188913" y="152400"/>
                    </a:lnTo>
                    <a:lnTo>
                      <a:pt x="2185646" y="139700"/>
                    </a:lnTo>
                    <a:close/>
                  </a:path>
                  <a:path extrusionOk="0" h="2903854" w="5106670">
                    <a:moveTo>
                      <a:pt x="2614971" y="139700"/>
                    </a:moveTo>
                    <a:lnTo>
                      <a:pt x="2577772" y="139700"/>
                    </a:lnTo>
                    <a:lnTo>
                      <a:pt x="2577772" y="152400"/>
                    </a:lnTo>
                    <a:lnTo>
                      <a:pt x="2608791" y="152400"/>
                    </a:lnTo>
                    <a:lnTo>
                      <a:pt x="2614971" y="139700"/>
                    </a:lnTo>
                    <a:close/>
                  </a:path>
                  <a:path extrusionOk="0" h="2903854" w="5106670">
                    <a:moveTo>
                      <a:pt x="3792148" y="127000"/>
                    </a:moveTo>
                    <a:lnTo>
                      <a:pt x="3760382" y="127000"/>
                    </a:lnTo>
                    <a:lnTo>
                      <a:pt x="3752363" y="139700"/>
                    </a:lnTo>
                    <a:lnTo>
                      <a:pt x="3743682" y="139700"/>
                    </a:lnTo>
                    <a:lnTo>
                      <a:pt x="3724216" y="152400"/>
                    </a:lnTo>
                    <a:lnTo>
                      <a:pt x="3798281" y="152400"/>
                    </a:lnTo>
                    <a:lnTo>
                      <a:pt x="3794681" y="139700"/>
                    </a:lnTo>
                    <a:lnTo>
                      <a:pt x="3792148" y="127000"/>
                    </a:lnTo>
                    <a:close/>
                  </a:path>
                  <a:path extrusionOk="0" h="2903854" w="5106670">
                    <a:moveTo>
                      <a:pt x="1012603" y="126999"/>
                    </a:moveTo>
                    <a:lnTo>
                      <a:pt x="1000536" y="126999"/>
                    </a:lnTo>
                    <a:lnTo>
                      <a:pt x="1001070" y="139699"/>
                    </a:lnTo>
                    <a:lnTo>
                      <a:pt x="1015869" y="139699"/>
                    </a:lnTo>
                    <a:lnTo>
                      <a:pt x="1012603" y="126999"/>
                    </a:lnTo>
                    <a:close/>
                  </a:path>
                  <a:path extrusionOk="0" h="2903854" w="5106670">
                    <a:moveTo>
                      <a:pt x="1172200" y="126999"/>
                    </a:moveTo>
                    <a:lnTo>
                      <a:pt x="1070202" y="126999"/>
                    </a:lnTo>
                    <a:lnTo>
                      <a:pt x="1067876" y="139699"/>
                    </a:lnTo>
                    <a:lnTo>
                      <a:pt x="1168466" y="139699"/>
                    </a:lnTo>
                    <a:lnTo>
                      <a:pt x="1172200" y="126999"/>
                    </a:lnTo>
                    <a:close/>
                  </a:path>
                  <a:path extrusionOk="0" h="2903854" w="5106670">
                    <a:moveTo>
                      <a:pt x="2143414" y="114300"/>
                    </a:moveTo>
                    <a:lnTo>
                      <a:pt x="1482343" y="114300"/>
                    </a:lnTo>
                    <a:lnTo>
                      <a:pt x="1468377" y="127000"/>
                    </a:lnTo>
                    <a:lnTo>
                      <a:pt x="1465660" y="139700"/>
                    </a:lnTo>
                    <a:lnTo>
                      <a:pt x="1489527" y="139700"/>
                    </a:lnTo>
                    <a:lnTo>
                      <a:pt x="1503669" y="127000"/>
                    </a:lnTo>
                    <a:lnTo>
                      <a:pt x="2138914" y="127000"/>
                    </a:lnTo>
                    <a:lnTo>
                      <a:pt x="2143414" y="114300"/>
                    </a:lnTo>
                    <a:close/>
                  </a:path>
                  <a:path extrusionOk="0" h="2903854" w="5106670">
                    <a:moveTo>
                      <a:pt x="2135152" y="127000"/>
                    </a:moveTo>
                    <a:lnTo>
                      <a:pt x="1503669" y="127000"/>
                    </a:lnTo>
                    <a:lnTo>
                      <a:pt x="1510368" y="139700"/>
                    </a:lnTo>
                    <a:lnTo>
                      <a:pt x="2136872" y="139700"/>
                    </a:lnTo>
                    <a:lnTo>
                      <a:pt x="2135152" y="127000"/>
                    </a:lnTo>
                    <a:close/>
                  </a:path>
                  <a:path extrusionOk="0" h="2903854" w="5106670">
                    <a:moveTo>
                      <a:pt x="2167713" y="127000"/>
                    </a:moveTo>
                    <a:lnTo>
                      <a:pt x="2154980" y="139700"/>
                    </a:lnTo>
                    <a:lnTo>
                      <a:pt x="2168447" y="139700"/>
                    </a:lnTo>
                    <a:lnTo>
                      <a:pt x="2167713" y="127000"/>
                    </a:lnTo>
                    <a:close/>
                  </a:path>
                  <a:path extrusionOk="0" h="2903854" w="5106670">
                    <a:moveTo>
                      <a:pt x="2721344" y="127000"/>
                    </a:moveTo>
                    <a:lnTo>
                      <a:pt x="2688036" y="127000"/>
                    </a:lnTo>
                    <a:lnTo>
                      <a:pt x="2694103" y="139700"/>
                    </a:lnTo>
                    <a:lnTo>
                      <a:pt x="2725491" y="139700"/>
                    </a:lnTo>
                    <a:lnTo>
                      <a:pt x="2721344" y="127000"/>
                    </a:lnTo>
                    <a:close/>
                  </a:path>
                  <a:path extrusionOk="0" h="2903854" w="5106670">
                    <a:moveTo>
                      <a:pt x="2892966" y="127000"/>
                    </a:moveTo>
                    <a:lnTo>
                      <a:pt x="2868166" y="127000"/>
                    </a:lnTo>
                    <a:lnTo>
                      <a:pt x="2870033" y="139700"/>
                    </a:lnTo>
                    <a:lnTo>
                      <a:pt x="2888089" y="139700"/>
                    </a:lnTo>
                    <a:lnTo>
                      <a:pt x="2892966" y="127000"/>
                    </a:lnTo>
                    <a:close/>
                  </a:path>
                  <a:path extrusionOk="0" h="2903854" w="5106670">
                    <a:moveTo>
                      <a:pt x="2952298" y="127000"/>
                    </a:moveTo>
                    <a:lnTo>
                      <a:pt x="2937765" y="127000"/>
                    </a:lnTo>
                    <a:lnTo>
                      <a:pt x="2941498" y="139700"/>
                    </a:lnTo>
                    <a:lnTo>
                      <a:pt x="2951498" y="139700"/>
                    </a:lnTo>
                    <a:lnTo>
                      <a:pt x="2952298" y="127000"/>
                    </a:lnTo>
                    <a:close/>
                  </a:path>
                  <a:path extrusionOk="0" h="2903854" w="5106670">
                    <a:moveTo>
                      <a:pt x="3113252" y="127000"/>
                    </a:moveTo>
                    <a:lnTo>
                      <a:pt x="3099228" y="127000"/>
                    </a:lnTo>
                    <a:lnTo>
                      <a:pt x="3101561" y="139700"/>
                    </a:lnTo>
                    <a:lnTo>
                      <a:pt x="3110686" y="139700"/>
                    </a:lnTo>
                    <a:lnTo>
                      <a:pt x="3113252" y="127000"/>
                    </a:lnTo>
                    <a:close/>
                  </a:path>
                  <a:path extrusionOk="0" h="2903854" w="5106670">
                    <a:moveTo>
                      <a:pt x="3152894" y="127000"/>
                    </a:moveTo>
                    <a:lnTo>
                      <a:pt x="3128628" y="127000"/>
                    </a:lnTo>
                    <a:lnTo>
                      <a:pt x="3127828" y="139700"/>
                    </a:lnTo>
                    <a:lnTo>
                      <a:pt x="3153774" y="139700"/>
                    </a:lnTo>
                    <a:lnTo>
                      <a:pt x="3152894" y="127000"/>
                    </a:lnTo>
                    <a:close/>
                  </a:path>
                  <a:path extrusionOk="0" h="2903854" w="5106670">
                    <a:moveTo>
                      <a:pt x="3270425" y="127000"/>
                    </a:moveTo>
                    <a:lnTo>
                      <a:pt x="3255825" y="127000"/>
                    </a:lnTo>
                    <a:lnTo>
                      <a:pt x="3259558" y="139700"/>
                    </a:lnTo>
                    <a:lnTo>
                      <a:pt x="3269558" y="139700"/>
                    </a:lnTo>
                    <a:lnTo>
                      <a:pt x="3270425" y="127000"/>
                    </a:lnTo>
                    <a:close/>
                  </a:path>
                  <a:path extrusionOk="0" h="2903854" w="5106670">
                    <a:moveTo>
                      <a:pt x="3745949" y="127000"/>
                    </a:moveTo>
                    <a:lnTo>
                      <a:pt x="3712016" y="127000"/>
                    </a:lnTo>
                    <a:lnTo>
                      <a:pt x="3718016" y="139700"/>
                    </a:lnTo>
                    <a:lnTo>
                      <a:pt x="3742815" y="139700"/>
                    </a:lnTo>
                    <a:lnTo>
                      <a:pt x="3745949" y="127000"/>
                    </a:lnTo>
                    <a:close/>
                  </a:path>
                  <a:path extrusionOk="0" h="2903854" w="5106670">
                    <a:moveTo>
                      <a:pt x="1152650" y="114299"/>
                    </a:moveTo>
                    <a:lnTo>
                      <a:pt x="1080135" y="114299"/>
                    </a:lnTo>
                    <a:lnTo>
                      <a:pt x="1073868" y="126999"/>
                    </a:lnTo>
                    <a:lnTo>
                      <a:pt x="1162166" y="126999"/>
                    </a:lnTo>
                    <a:lnTo>
                      <a:pt x="1152650" y="114299"/>
                    </a:lnTo>
                    <a:close/>
                  </a:path>
                  <a:path extrusionOk="0" h="2903854" w="5106670">
                    <a:moveTo>
                      <a:pt x="3094562" y="114300"/>
                    </a:moveTo>
                    <a:lnTo>
                      <a:pt x="3068182" y="114300"/>
                    </a:lnTo>
                    <a:lnTo>
                      <a:pt x="3075004" y="127000"/>
                    </a:lnTo>
                    <a:lnTo>
                      <a:pt x="3098028" y="127000"/>
                    </a:lnTo>
                    <a:lnTo>
                      <a:pt x="3094562" y="114300"/>
                    </a:lnTo>
                    <a:close/>
                  </a:path>
                  <a:path extrusionOk="0" h="2903854" w="5106670">
                    <a:moveTo>
                      <a:pt x="3146027" y="114300"/>
                    </a:moveTo>
                    <a:lnTo>
                      <a:pt x="3121628" y="114300"/>
                    </a:lnTo>
                    <a:lnTo>
                      <a:pt x="3126228" y="127000"/>
                    </a:lnTo>
                    <a:lnTo>
                      <a:pt x="3138894" y="127000"/>
                    </a:lnTo>
                    <a:lnTo>
                      <a:pt x="3146027" y="114300"/>
                    </a:lnTo>
                    <a:close/>
                  </a:path>
                  <a:path extrusionOk="0" h="2903854" w="5106670">
                    <a:moveTo>
                      <a:pt x="3219226" y="114300"/>
                    </a:moveTo>
                    <a:lnTo>
                      <a:pt x="3164827" y="114300"/>
                    </a:lnTo>
                    <a:lnTo>
                      <a:pt x="3166289" y="127000"/>
                    </a:lnTo>
                    <a:lnTo>
                      <a:pt x="3217426" y="127000"/>
                    </a:lnTo>
                    <a:lnTo>
                      <a:pt x="3219226" y="114300"/>
                    </a:lnTo>
                    <a:close/>
                  </a:path>
                  <a:path extrusionOk="0" h="2903854" w="5106670">
                    <a:moveTo>
                      <a:pt x="3248789" y="114300"/>
                    </a:moveTo>
                    <a:lnTo>
                      <a:pt x="3228692" y="114300"/>
                    </a:lnTo>
                    <a:lnTo>
                      <a:pt x="3229159" y="127000"/>
                    </a:lnTo>
                    <a:lnTo>
                      <a:pt x="3242692" y="127000"/>
                    </a:lnTo>
                    <a:lnTo>
                      <a:pt x="3248789" y="114300"/>
                    </a:lnTo>
                    <a:close/>
                  </a:path>
                  <a:path extrusionOk="0" h="2903854" w="5106670">
                    <a:moveTo>
                      <a:pt x="3283782" y="114300"/>
                    </a:moveTo>
                    <a:lnTo>
                      <a:pt x="3271025" y="114300"/>
                    </a:lnTo>
                    <a:lnTo>
                      <a:pt x="3274558" y="127000"/>
                    </a:lnTo>
                    <a:lnTo>
                      <a:pt x="3277025" y="127000"/>
                    </a:lnTo>
                    <a:lnTo>
                      <a:pt x="3283782" y="114300"/>
                    </a:lnTo>
                    <a:close/>
                  </a:path>
                  <a:path extrusionOk="0" h="2903854" w="5106670">
                    <a:moveTo>
                      <a:pt x="3783461" y="114300"/>
                    </a:moveTo>
                    <a:lnTo>
                      <a:pt x="3737215" y="114300"/>
                    </a:lnTo>
                    <a:lnTo>
                      <a:pt x="3749756" y="127000"/>
                    </a:lnTo>
                    <a:lnTo>
                      <a:pt x="3767040" y="127000"/>
                    </a:lnTo>
                    <a:lnTo>
                      <a:pt x="3783461" y="114300"/>
                    </a:lnTo>
                    <a:close/>
                  </a:path>
                  <a:path extrusionOk="0" h="2903854" w="5106670">
                    <a:moveTo>
                      <a:pt x="1120784" y="101599"/>
                    </a:moveTo>
                    <a:lnTo>
                      <a:pt x="1090001" y="101599"/>
                    </a:lnTo>
                    <a:lnTo>
                      <a:pt x="1097334" y="114299"/>
                    </a:lnTo>
                    <a:lnTo>
                      <a:pt x="1131867" y="114299"/>
                    </a:lnTo>
                    <a:lnTo>
                      <a:pt x="1120784" y="101599"/>
                    </a:lnTo>
                    <a:close/>
                  </a:path>
                  <a:path extrusionOk="0" h="2903854" w="5106670">
                    <a:moveTo>
                      <a:pt x="1316930" y="88900"/>
                    </a:moveTo>
                    <a:lnTo>
                      <a:pt x="1295246" y="88900"/>
                    </a:lnTo>
                    <a:lnTo>
                      <a:pt x="1283997" y="101600"/>
                    </a:lnTo>
                    <a:lnTo>
                      <a:pt x="1270474" y="114300"/>
                    </a:lnTo>
                    <a:lnTo>
                      <a:pt x="1280576" y="114300"/>
                    </a:lnTo>
                    <a:lnTo>
                      <a:pt x="1302264" y="101600"/>
                    </a:lnTo>
                    <a:lnTo>
                      <a:pt x="1310397" y="101600"/>
                    </a:lnTo>
                    <a:lnTo>
                      <a:pt x="1316930" y="88900"/>
                    </a:lnTo>
                    <a:close/>
                  </a:path>
                  <a:path extrusionOk="0" h="2903854" w="5106670">
                    <a:moveTo>
                      <a:pt x="2194579" y="101600"/>
                    </a:moveTo>
                    <a:lnTo>
                      <a:pt x="1524059" y="101600"/>
                    </a:lnTo>
                    <a:lnTo>
                      <a:pt x="1522259" y="114300"/>
                    </a:lnTo>
                    <a:lnTo>
                      <a:pt x="2193625" y="114300"/>
                    </a:lnTo>
                    <a:lnTo>
                      <a:pt x="2194579" y="101600"/>
                    </a:lnTo>
                    <a:close/>
                  </a:path>
                  <a:path extrusionOk="0" h="2903854" w="5106670">
                    <a:moveTo>
                      <a:pt x="3102428" y="101600"/>
                    </a:moveTo>
                    <a:lnTo>
                      <a:pt x="3072220" y="101600"/>
                    </a:lnTo>
                    <a:lnTo>
                      <a:pt x="3066829" y="114300"/>
                    </a:lnTo>
                    <a:lnTo>
                      <a:pt x="3097361" y="114300"/>
                    </a:lnTo>
                    <a:lnTo>
                      <a:pt x="3102428" y="101600"/>
                    </a:lnTo>
                    <a:close/>
                  </a:path>
                  <a:path extrusionOk="0" h="2903854" w="5106670">
                    <a:moveTo>
                      <a:pt x="3186426" y="101600"/>
                    </a:moveTo>
                    <a:lnTo>
                      <a:pt x="3116419" y="101600"/>
                    </a:lnTo>
                    <a:lnTo>
                      <a:pt x="3117477" y="114300"/>
                    </a:lnTo>
                    <a:lnTo>
                      <a:pt x="3188493" y="114300"/>
                    </a:lnTo>
                    <a:lnTo>
                      <a:pt x="3186426" y="101600"/>
                    </a:lnTo>
                    <a:close/>
                  </a:path>
                  <a:path extrusionOk="0" h="2903854" w="5106670">
                    <a:moveTo>
                      <a:pt x="3248907" y="101600"/>
                    </a:moveTo>
                    <a:lnTo>
                      <a:pt x="3221492" y="101600"/>
                    </a:lnTo>
                    <a:lnTo>
                      <a:pt x="3226292" y="114300"/>
                    </a:lnTo>
                    <a:lnTo>
                      <a:pt x="3250867" y="114300"/>
                    </a:lnTo>
                    <a:lnTo>
                      <a:pt x="3248907" y="101600"/>
                    </a:lnTo>
                    <a:close/>
                  </a:path>
                  <a:path extrusionOk="0" h="2903854" w="5106670">
                    <a:moveTo>
                      <a:pt x="3297291" y="88900"/>
                    </a:moveTo>
                    <a:lnTo>
                      <a:pt x="3294358" y="88900"/>
                    </a:lnTo>
                    <a:lnTo>
                      <a:pt x="3286400" y="101600"/>
                    </a:lnTo>
                    <a:lnTo>
                      <a:pt x="3277400" y="101600"/>
                    </a:lnTo>
                    <a:lnTo>
                      <a:pt x="3270611" y="114300"/>
                    </a:lnTo>
                    <a:lnTo>
                      <a:pt x="3291333" y="114300"/>
                    </a:lnTo>
                    <a:lnTo>
                      <a:pt x="3296796" y="101600"/>
                    </a:lnTo>
                    <a:lnTo>
                      <a:pt x="3297291" y="88900"/>
                    </a:lnTo>
                    <a:close/>
                  </a:path>
                  <a:path extrusionOk="0" h="2903854" w="5106670">
                    <a:moveTo>
                      <a:pt x="3322357" y="101600"/>
                    </a:moveTo>
                    <a:lnTo>
                      <a:pt x="3312291" y="101600"/>
                    </a:lnTo>
                    <a:lnTo>
                      <a:pt x="3312291" y="114300"/>
                    </a:lnTo>
                    <a:lnTo>
                      <a:pt x="3318757" y="114300"/>
                    </a:lnTo>
                    <a:lnTo>
                      <a:pt x="3322357" y="101600"/>
                    </a:lnTo>
                    <a:close/>
                  </a:path>
                  <a:path extrusionOk="0" h="2903854" w="5106670">
                    <a:moveTo>
                      <a:pt x="3790881" y="101600"/>
                    </a:moveTo>
                    <a:lnTo>
                      <a:pt x="3736887" y="101600"/>
                    </a:lnTo>
                    <a:lnTo>
                      <a:pt x="3732124" y="114300"/>
                    </a:lnTo>
                    <a:lnTo>
                      <a:pt x="3795614" y="114300"/>
                    </a:lnTo>
                    <a:lnTo>
                      <a:pt x="3790881" y="101600"/>
                    </a:lnTo>
                    <a:close/>
                  </a:path>
                  <a:path extrusionOk="0" h="2903854" w="5106670">
                    <a:moveTo>
                      <a:pt x="1186199" y="88899"/>
                    </a:moveTo>
                    <a:lnTo>
                      <a:pt x="1159467" y="88899"/>
                    </a:lnTo>
                    <a:lnTo>
                      <a:pt x="1169666" y="101599"/>
                    </a:lnTo>
                    <a:lnTo>
                      <a:pt x="1174600" y="101599"/>
                    </a:lnTo>
                    <a:lnTo>
                      <a:pt x="1186199" y="88899"/>
                    </a:lnTo>
                    <a:close/>
                  </a:path>
                  <a:path extrusionOk="0" h="2903854" w="5106670">
                    <a:moveTo>
                      <a:pt x="1284531" y="88900"/>
                    </a:moveTo>
                    <a:lnTo>
                      <a:pt x="1192399" y="88899"/>
                    </a:lnTo>
                    <a:lnTo>
                      <a:pt x="1199399" y="101599"/>
                    </a:lnTo>
                    <a:lnTo>
                      <a:pt x="1262820" y="101599"/>
                    </a:lnTo>
                    <a:lnTo>
                      <a:pt x="1284531" y="88900"/>
                    </a:lnTo>
                    <a:close/>
                  </a:path>
                  <a:path extrusionOk="0" h="2903854" w="5106670">
                    <a:moveTo>
                      <a:pt x="1483885" y="88900"/>
                    </a:moveTo>
                    <a:lnTo>
                      <a:pt x="1475794" y="88900"/>
                    </a:lnTo>
                    <a:lnTo>
                      <a:pt x="1462194" y="101600"/>
                    </a:lnTo>
                    <a:lnTo>
                      <a:pt x="1470953" y="101600"/>
                    </a:lnTo>
                    <a:lnTo>
                      <a:pt x="1483885" y="88900"/>
                    </a:lnTo>
                    <a:close/>
                  </a:path>
                  <a:path extrusionOk="0" h="2903854" w="5106670">
                    <a:moveTo>
                      <a:pt x="1936168" y="88900"/>
                    </a:moveTo>
                    <a:lnTo>
                      <a:pt x="1552718" y="88900"/>
                    </a:lnTo>
                    <a:lnTo>
                      <a:pt x="1547884" y="101600"/>
                    </a:lnTo>
                    <a:lnTo>
                      <a:pt x="1931843" y="101600"/>
                    </a:lnTo>
                    <a:lnTo>
                      <a:pt x="1936168" y="88900"/>
                    </a:lnTo>
                    <a:close/>
                  </a:path>
                  <a:path extrusionOk="0" h="2903854" w="5106670">
                    <a:moveTo>
                      <a:pt x="2219987" y="88900"/>
                    </a:moveTo>
                    <a:lnTo>
                      <a:pt x="1983650" y="88900"/>
                    </a:lnTo>
                    <a:lnTo>
                      <a:pt x="1968583" y="101600"/>
                    </a:lnTo>
                    <a:lnTo>
                      <a:pt x="2212609" y="101600"/>
                    </a:lnTo>
                    <a:lnTo>
                      <a:pt x="2219987" y="88900"/>
                    </a:lnTo>
                    <a:close/>
                  </a:path>
                  <a:path extrusionOk="0" h="2903854" w="5106670">
                    <a:moveTo>
                      <a:pt x="3104428" y="88900"/>
                    </a:moveTo>
                    <a:lnTo>
                      <a:pt x="3089478" y="88900"/>
                    </a:lnTo>
                    <a:lnTo>
                      <a:pt x="3080312" y="101600"/>
                    </a:lnTo>
                    <a:lnTo>
                      <a:pt x="3106028" y="101600"/>
                    </a:lnTo>
                    <a:lnTo>
                      <a:pt x="3104428" y="88900"/>
                    </a:lnTo>
                    <a:close/>
                  </a:path>
                  <a:path extrusionOk="0" h="2903854" w="5106670">
                    <a:moveTo>
                      <a:pt x="3137961" y="88900"/>
                    </a:moveTo>
                    <a:lnTo>
                      <a:pt x="3132027" y="88900"/>
                    </a:lnTo>
                    <a:lnTo>
                      <a:pt x="3128828" y="101600"/>
                    </a:lnTo>
                    <a:lnTo>
                      <a:pt x="3140827" y="101600"/>
                    </a:lnTo>
                    <a:lnTo>
                      <a:pt x="3137961" y="88900"/>
                    </a:lnTo>
                    <a:close/>
                  </a:path>
                  <a:path extrusionOk="0" h="2903854" w="5106670">
                    <a:moveTo>
                      <a:pt x="3218992" y="88900"/>
                    </a:moveTo>
                    <a:lnTo>
                      <a:pt x="3191493" y="88900"/>
                    </a:lnTo>
                    <a:lnTo>
                      <a:pt x="3193360" y="101600"/>
                    </a:lnTo>
                    <a:lnTo>
                      <a:pt x="3212278" y="101600"/>
                    </a:lnTo>
                    <a:lnTo>
                      <a:pt x="3218992" y="88900"/>
                    </a:lnTo>
                    <a:close/>
                  </a:path>
                  <a:path extrusionOk="0" h="2903854" w="5106670">
                    <a:moveTo>
                      <a:pt x="3341357" y="88900"/>
                    </a:moveTo>
                    <a:lnTo>
                      <a:pt x="3330157" y="88900"/>
                    </a:lnTo>
                    <a:lnTo>
                      <a:pt x="3324224" y="101600"/>
                    </a:lnTo>
                    <a:lnTo>
                      <a:pt x="3344718" y="101600"/>
                    </a:lnTo>
                    <a:lnTo>
                      <a:pt x="3341357" y="88900"/>
                    </a:lnTo>
                    <a:close/>
                  </a:path>
                  <a:path extrusionOk="0" h="2903854" w="5106670">
                    <a:moveTo>
                      <a:pt x="3711483" y="76200"/>
                    </a:moveTo>
                    <a:lnTo>
                      <a:pt x="3699283" y="76200"/>
                    </a:lnTo>
                    <a:lnTo>
                      <a:pt x="3693816" y="88900"/>
                    </a:lnTo>
                    <a:lnTo>
                      <a:pt x="3698883" y="88900"/>
                    </a:lnTo>
                    <a:lnTo>
                      <a:pt x="3702749" y="101600"/>
                    </a:lnTo>
                    <a:lnTo>
                      <a:pt x="3713616" y="101600"/>
                    </a:lnTo>
                    <a:lnTo>
                      <a:pt x="3717949" y="88900"/>
                    </a:lnTo>
                    <a:lnTo>
                      <a:pt x="3711483" y="76200"/>
                    </a:lnTo>
                    <a:close/>
                  </a:path>
                  <a:path extrusionOk="0" h="2903854" w="5106670">
                    <a:moveTo>
                      <a:pt x="3775681" y="88900"/>
                    </a:moveTo>
                    <a:lnTo>
                      <a:pt x="3757148" y="88900"/>
                    </a:lnTo>
                    <a:lnTo>
                      <a:pt x="3747482" y="101600"/>
                    </a:lnTo>
                    <a:lnTo>
                      <a:pt x="3782748" y="101600"/>
                    </a:lnTo>
                    <a:lnTo>
                      <a:pt x="3775681" y="88900"/>
                    </a:lnTo>
                    <a:close/>
                  </a:path>
                  <a:path extrusionOk="0" h="2903854" w="5106670">
                    <a:moveTo>
                      <a:pt x="1314671" y="76200"/>
                    </a:moveTo>
                    <a:lnTo>
                      <a:pt x="1147600" y="76199"/>
                    </a:lnTo>
                    <a:lnTo>
                      <a:pt x="1152200" y="88899"/>
                    </a:lnTo>
                    <a:lnTo>
                      <a:pt x="1307672" y="88900"/>
                    </a:lnTo>
                    <a:lnTo>
                      <a:pt x="1314671" y="76200"/>
                    </a:lnTo>
                    <a:close/>
                  </a:path>
                  <a:path extrusionOk="0" h="2903854" w="5106670">
                    <a:moveTo>
                      <a:pt x="1450436" y="76200"/>
                    </a:moveTo>
                    <a:lnTo>
                      <a:pt x="1314671" y="76200"/>
                    </a:lnTo>
                    <a:lnTo>
                      <a:pt x="1319063" y="88900"/>
                    </a:lnTo>
                    <a:lnTo>
                      <a:pt x="1445594" y="88900"/>
                    </a:lnTo>
                    <a:lnTo>
                      <a:pt x="1450436" y="76200"/>
                    </a:lnTo>
                    <a:close/>
                  </a:path>
                  <a:path extrusionOk="0" h="2903854" w="5106670">
                    <a:moveTo>
                      <a:pt x="1475060" y="76200"/>
                    </a:moveTo>
                    <a:lnTo>
                      <a:pt x="1466394" y="76200"/>
                    </a:lnTo>
                    <a:lnTo>
                      <a:pt x="1472127" y="88900"/>
                    </a:lnTo>
                    <a:lnTo>
                      <a:pt x="1480860" y="88900"/>
                    </a:lnTo>
                    <a:lnTo>
                      <a:pt x="1475060" y="76200"/>
                    </a:lnTo>
                    <a:close/>
                  </a:path>
                  <a:path extrusionOk="0" h="2903854" w="5106670">
                    <a:moveTo>
                      <a:pt x="1566858" y="76200"/>
                    </a:moveTo>
                    <a:lnTo>
                      <a:pt x="1553526" y="76200"/>
                    </a:lnTo>
                    <a:lnTo>
                      <a:pt x="1552059" y="88900"/>
                    </a:lnTo>
                    <a:lnTo>
                      <a:pt x="1568658" y="88900"/>
                    </a:lnTo>
                    <a:lnTo>
                      <a:pt x="1566858" y="76200"/>
                    </a:lnTo>
                    <a:close/>
                  </a:path>
                  <a:path extrusionOk="0" h="2903854" w="5106670">
                    <a:moveTo>
                      <a:pt x="2003841" y="63500"/>
                    </a:moveTo>
                    <a:lnTo>
                      <a:pt x="1589811" y="63500"/>
                    </a:lnTo>
                    <a:lnTo>
                      <a:pt x="1567750" y="76200"/>
                    </a:lnTo>
                    <a:lnTo>
                      <a:pt x="1594925" y="76200"/>
                    </a:lnTo>
                    <a:lnTo>
                      <a:pt x="1591658" y="88900"/>
                    </a:lnTo>
                    <a:lnTo>
                      <a:pt x="1952617" y="88900"/>
                    </a:lnTo>
                    <a:lnTo>
                      <a:pt x="1982917" y="76200"/>
                    </a:lnTo>
                    <a:lnTo>
                      <a:pt x="2003841" y="63500"/>
                    </a:lnTo>
                    <a:close/>
                  </a:path>
                  <a:path extrusionOk="0" h="2903854" w="5106670">
                    <a:moveTo>
                      <a:pt x="2100781" y="76200"/>
                    </a:moveTo>
                    <a:lnTo>
                      <a:pt x="2021083" y="76200"/>
                    </a:lnTo>
                    <a:lnTo>
                      <a:pt x="2002604" y="88900"/>
                    </a:lnTo>
                    <a:lnTo>
                      <a:pt x="2098357" y="88900"/>
                    </a:lnTo>
                    <a:lnTo>
                      <a:pt x="2100781" y="76200"/>
                    </a:lnTo>
                    <a:close/>
                  </a:path>
                  <a:path extrusionOk="0" h="2903854" w="5106670">
                    <a:moveTo>
                      <a:pt x="2145380" y="76200"/>
                    </a:moveTo>
                    <a:lnTo>
                      <a:pt x="2135164" y="76200"/>
                    </a:lnTo>
                    <a:lnTo>
                      <a:pt x="2128112" y="88900"/>
                    </a:lnTo>
                    <a:lnTo>
                      <a:pt x="2154316" y="88900"/>
                    </a:lnTo>
                    <a:lnTo>
                      <a:pt x="2145380" y="76200"/>
                    </a:lnTo>
                    <a:close/>
                  </a:path>
                  <a:path extrusionOk="0" h="2903854" w="5106670">
                    <a:moveTo>
                      <a:pt x="2248978" y="76200"/>
                    </a:moveTo>
                    <a:lnTo>
                      <a:pt x="2179936" y="76200"/>
                    </a:lnTo>
                    <a:lnTo>
                      <a:pt x="2166563" y="88900"/>
                    </a:lnTo>
                    <a:lnTo>
                      <a:pt x="2234312" y="88900"/>
                    </a:lnTo>
                    <a:lnTo>
                      <a:pt x="2248978" y="76200"/>
                    </a:lnTo>
                    <a:close/>
                  </a:path>
                  <a:path extrusionOk="0" h="2903854" w="5106670">
                    <a:moveTo>
                      <a:pt x="3154694" y="76200"/>
                    </a:moveTo>
                    <a:lnTo>
                      <a:pt x="3140161" y="76200"/>
                    </a:lnTo>
                    <a:lnTo>
                      <a:pt x="3143894" y="88900"/>
                    </a:lnTo>
                    <a:lnTo>
                      <a:pt x="3153894" y="88900"/>
                    </a:lnTo>
                    <a:lnTo>
                      <a:pt x="3154694" y="76200"/>
                    </a:lnTo>
                    <a:close/>
                  </a:path>
                  <a:path extrusionOk="0" h="2903854" w="5106670">
                    <a:moveTo>
                      <a:pt x="3185893" y="76200"/>
                    </a:moveTo>
                    <a:lnTo>
                      <a:pt x="3181693" y="76200"/>
                    </a:lnTo>
                    <a:lnTo>
                      <a:pt x="3175693" y="88900"/>
                    </a:lnTo>
                    <a:lnTo>
                      <a:pt x="3187893" y="88900"/>
                    </a:lnTo>
                    <a:lnTo>
                      <a:pt x="3185893" y="76200"/>
                    </a:lnTo>
                    <a:close/>
                  </a:path>
                  <a:path extrusionOk="0" h="2903854" w="5106670">
                    <a:moveTo>
                      <a:pt x="3221092" y="76200"/>
                    </a:moveTo>
                    <a:lnTo>
                      <a:pt x="3203493" y="76200"/>
                    </a:lnTo>
                    <a:lnTo>
                      <a:pt x="3194626" y="88900"/>
                    </a:lnTo>
                    <a:lnTo>
                      <a:pt x="3222759" y="88900"/>
                    </a:lnTo>
                    <a:lnTo>
                      <a:pt x="3221092" y="76200"/>
                    </a:lnTo>
                    <a:close/>
                  </a:path>
                  <a:path extrusionOk="0" h="2903854" w="5106670">
                    <a:moveTo>
                      <a:pt x="3256425" y="76200"/>
                    </a:moveTo>
                    <a:lnTo>
                      <a:pt x="3234364" y="76200"/>
                    </a:lnTo>
                    <a:lnTo>
                      <a:pt x="3237959" y="88900"/>
                    </a:lnTo>
                    <a:lnTo>
                      <a:pt x="3254425" y="88900"/>
                    </a:lnTo>
                    <a:lnTo>
                      <a:pt x="3256425" y="76200"/>
                    </a:lnTo>
                    <a:close/>
                  </a:path>
                  <a:path extrusionOk="0" h="2903854" w="5106670">
                    <a:moveTo>
                      <a:pt x="3278691" y="76200"/>
                    </a:moveTo>
                    <a:lnTo>
                      <a:pt x="3271958" y="76200"/>
                    </a:lnTo>
                    <a:lnTo>
                      <a:pt x="3268225" y="88900"/>
                    </a:lnTo>
                    <a:lnTo>
                      <a:pt x="3281958" y="88900"/>
                    </a:lnTo>
                    <a:lnTo>
                      <a:pt x="3278691" y="76200"/>
                    </a:lnTo>
                    <a:close/>
                  </a:path>
                  <a:path extrusionOk="0" h="2903854" w="5106670">
                    <a:moveTo>
                      <a:pt x="3316290" y="63500"/>
                    </a:moveTo>
                    <a:lnTo>
                      <a:pt x="3305957" y="63500"/>
                    </a:lnTo>
                    <a:lnTo>
                      <a:pt x="3300557" y="76200"/>
                    </a:lnTo>
                    <a:lnTo>
                      <a:pt x="3305624" y="76200"/>
                    </a:lnTo>
                    <a:lnTo>
                      <a:pt x="3309491" y="88900"/>
                    </a:lnTo>
                    <a:lnTo>
                      <a:pt x="3320357" y="88900"/>
                    </a:lnTo>
                    <a:lnTo>
                      <a:pt x="3324690" y="76200"/>
                    </a:lnTo>
                    <a:lnTo>
                      <a:pt x="3316290" y="63500"/>
                    </a:lnTo>
                    <a:close/>
                  </a:path>
                  <a:path extrusionOk="0" h="2903854" w="5106670">
                    <a:moveTo>
                      <a:pt x="1520709" y="50800"/>
                    </a:moveTo>
                    <a:lnTo>
                      <a:pt x="1179733" y="50799"/>
                    </a:lnTo>
                    <a:lnTo>
                      <a:pt x="1169466" y="63499"/>
                    </a:lnTo>
                    <a:lnTo>
                      <a:pt x="1111601" y="63499"/>
                    </a:lnTo>
                    <a:lnTo>
                      <a:pt x="1131867" y="76199"/>
                    </a:lnTo>
                    <a:lnTo>
                      <a:pt x="1478860" y="76200"/>
                    </a:lnTo>
                    <a:lnTo>
                      <a:pt x="1502460" y="63500"/>
                    </a:lnTo>
                    <a:lnTo>
                      <a:pt x="1520709" y="50800"/>
                    </a:lnTo>
                    <a:close/>
                  </a:path>
                  <a:path extrusionOk="0" h="2903854" w="5106670">
                    <a:moveTo>
                      <a:pt x="2178846" y="50800"/>
                    </a:moveTo>
                    <a:lnTo>
                      <a:pt x="2166580" y="50800"/>
                    </a:lnTo>
                    <a:lnTo>
                      <a:pt x="2161180" y="63500"/>
                    </a:lnTo>
                    <a:lnTo>
                      <a:pt x="2166247" y="63500"/>
                    </a:lnTo>
                    <a:lnTo>
                      <a:pt x="2170113" y="76200"/>
                    </a:lnTo>
                    <a:lnTo>
                      <a:pt x="2180980" y="76200"/>
                    </a:lnTo>
                    <a:lnTo>
                      <a:pt x="2185313" y="63500"/>
                    </a:lnTo>
                    <a:lnTo>
                      <a:pt x="2178846" y="50800"/>
                    </a:lnTo>
                    <a:close/>
                  </a:path>
                  <a:path extrusionOk="0" h="2903854" w="5106670">
                    <a:moveTo>
                      <a:pt x="3264625" y="63500"/>
                    </a:moveTo>
                    <a:lnTo>
                      <a:pt x="3252692" y="63500"/>
                    </a:lnTo>
                    <a:lnTo>
                      <a:pt x="3254092" y="76200"/>
                    </a:lnTo>
                    <a:lnTo>
                      <a:pt x="3264158" y="76200"/>
                    </a:lnTo>
                    <a:lnTo>
                      <a:pt x="3264625" y="63500"/>
                    </a:lnTo>
                    <a:close/>
                  </a:path>
                  <a:path extrusionOk="0" h="2903854" w="5106670">
                    <a:moveTo>
                      <a:pt x="1657535" y="50800"/>
                    </a:moveTo>
                    <a:lnTo>
                      <a:pt x="1648483" y="50800"/>
                    </a:lnTo>
                    <a:lnTo>
                      <a:pt x="1648057" y="63500"/>
                    </a:lnTo>
                    <a:lnTo>
                      <a:pt x="1663923" y="63500"/>
                    </a:lnTo>
                    <a:lnTo>
                      <a:pt x="1657535" y="50800"/>
                    </a:lnTo>
                    <a:close/>
                  </a:path>
                  <a:path extrusionOk="0" h="2903854" w="5106670">
                    <a:moveTo>
                      <a:pt x="2040891" y="50800"/>
                    </a:moveTo>
                    <a:lnTo>
                      <a:pt x="1678923" y="50800"/>
                    </a:lnTo>
                    <a:lnTo>
                      <a:pt x="1679673" y="63500"/>
                    </a:lnTo>
                    <a:lnTo>
                      <a:pt x="2023316" y="63500"/>
                    </a:lnTo>
                    <a:lnTo>
                      <a:pt x="2040891" y="50800"/>
                    </a:lnTo>
                    <a:close/>
                  </a:path>
                  <a:path extrusionOk="0" h="2903854" w="5106670">
                    <a:moveTo>
                      <a:pt x="1536659" y="38100"/>
                    </a:moveTo>
                    <a:lnTo>
                      <a:pt x="1201074" y="38099"/>
                    </a:lnTo>
                    <a:lnTo>
                      <a:pt x="1197300" y="50799"/>
                    </a:lnTo>
                    <a:lnTo>
                      <a:pt x="1532484" y="50800"/>
                    </a:lnTo>
                    <a:lnTo>
                      <a:pt x="1536659" y="38100"/>
                    </a:lnTo>
                    <a:close/>
                  </a:path>
                  <a:path extrusionOk="0" h="2903854" w="5106670">
                    <a:moveTo>
                      <a:pt x="2104181" y="38100"/>
                    </a:moveTo>
                    <a:lnTo>
                      <a:pt x="1780638" y="38100"/>
                    </a:lnTo>
                    <a:lnTo>
                      <a:pt x="1779054" y="50800"/>
                    </a:lnTo>
                    <a:lnTo>
                      <a:pt x="2094393" y="50800"/>
                    </a:lnTo>
                    <a:lnTo>
                      <a:pt x="2104181" y="38100"/>
                    </a:lnTo>
                    <a:close/>
                  </a:path>
                  <a:path extrusionOk="0" h="2903854" w="5106670">
                    <a:moveTo>
                      <a:pt x="1520793" y="25400"/>
                    </a:moveTo>
                    <a:lnTo>
                      <a:pt x="1247202" y="25399"/>
                    </a:lnTo>
                    <a:lnTo>
                      <a:pt x="1244998" y="38099"/>
                    </a:lnTo>
                    <a:lnTo>
                      <a:pt x="1529526" y="38100"/>
                    </a:lnTo>
                    <a:lnTo>
                      <a:pt x="1520793" y="25400"/>
                    </a:lnTo>
                    <a:close/>
                  </a:path>
                  <a:path extrusionOk="0" h="2903854" w="5106670">
                    <a:moveTo>
                      <a:pt x="1690589" y="25400"/>
                    </a:moveTo>
                    <a:lnTo>
                      <a:pt x="1678723" y="25400"/>
                    </a:lnTo>
                    <a:lnTo>
                      <a:pt x="1680590" y="38100"/>
                    </a:lnTo>
                    <a:lnTo>
                      <a:pt x="1684589" y="38100"/>
                    </a:lnTo>
                    <a:lnTo>
                      <a:pt x="1690589" y="25400"/>
                    </a:lnTo>
                    <a:close/>
                  </a:path>
                  <a:path extrusionOk="0" h="2903854" w="5106670">
                    <a:moveTo>
                      <a:pt x="1916785" y="25400"/>
                    </a:moveTo>
                    <a:lnTo>
                      <a:pt x="1776429" y="25400"/>
                    </a:lnTo>
                    <a:lnTo>
                      <a:pt x="1779771" y="38100"/>
                    </a:lnTo>
                    <a:lnTo>
                      <a:pt x="1921519" y="38100"/>
                    </a:lnTo>
                    <a:lnTo>
                      <a:pt x="1916785" y="25400"/>
                    </a:lnTo>
                    <a:close/>
                  </a:path>
                  <a:path extrusionOk="0" h="2903854" w="5106670">
                    <a:moveTo>
                      <a:pt x="2053492" y="25400"/>
                    </a:moveTo>
                    <a:lnTo>
                      <a:pt x="1930560" y="25400"/>
                    </a:lnTo>
                    <a:lnTo>
                      <a:pt x="1921519" y="38100"/>
                    </a:lnTo>
                    <a:lnTo>
                      <a:pt x="2056507" y="38100"/>
                    </a:lnTo>
                    <a:lnTo>
                      <a:pt x="2053492" y="25400"/>
                    </a:lnTo>
                    <a:close/>
                  </a:path>
                  <a:path extrusionOk="0" h="2903854" w="5106670">
                    <a:moveTo>
                      <a:pt x="1458260" y="12715"/>
                    </a:moveTo>
                    <a:lnTo>
                      <a:pt x="1256279" y="12715"/>
                    </a:lnTo>
                    <a:lnTo>
                      <a:pt x="1251281" y="25399"/>
                    </a:lnTo>
                    <a:lnTo>
                      <a:pt x="1457949" y="25400"/>
                    </a:lnTo>
                    <a:lnTo>
                      <a:pt x="1458229" y="13976"/>
                    </a:lnTo>
                    <a:lnTo>
                      <a:pt x="1458260" y="12715"/>
                    </a:lnTo>
                    <a:close/>
                  </a:path>
                  <a:path extrusionOk="0" h="2903854" w="5106670">
                    <a:moveTo>
                      <a:pt x="1685764" y="12911"/>
                    </a:moveTo>
                    <a:lnTo>
                      <a:pt x="1685475" y="13976"/>
                    </a:lnTo>
                    <a:lnTo>
                      <a:pt x="1683256" y="25400"/>
                    </a:lnTo>
                    <a:lnTo>
                      <a:pt x="1688189" y="25400"/>
                    </a:lnTo>
                    <a:lnTo>
                      <a:pt x="1685764" y="12911"/>
                    </a:lnTo>
                    <a:close/>
                  </a:path>
                  <a:path extrusionOk="0" h="2903854" w="5106670">
                    <a:moveTo>
                      <a:pt x="1722650" y="12715"/>
                    </a:moveTo>
                    <a:lnTo>
                      <a:pt x="1698529" y="12715"/>
                    </a:lnTo>
                    <a:lnTo>
                      <a:pt x="1703522" y="25400"/>
                    </a:lnTo>
                    <a:lnTo>
                      <a:pt x="1718322" y="25400"/>
                    </a:lnTo>
                    <a:lnTo>
                      <a:pt x="1722583" y="12911"/>
                    </a:lnTo>
                    <a:lnTo>
                      <a:pt x="1722650" y="12715"/>
                    </a:lnTo>
                    <a:close/>
                  </a:path>
                  <a:path extrusionOk="0" h="2903854" w="5106670">
                    <a:moveTo>
                      <a:pt x="1755360" y="12715"/>
                    </a:moveTo>
                    <a:lnTo>
                      <a:pt x="1741775" y="12715"/>
                    </a:lnTo>
                    <a:lnTo>
                      <a:pt x="1739122" y="25400"/>
                    </a:lnTo>
                    <a:lnTo>
                      <a:pt x="1753055" y="25400"/>
                    </a:lnTo>
                    <a:lnTo>
                      <a:pt x="1755325" y="12911"/>
                    </a:lnTo>
                    <a:lnTo>
                      <a:pt x="1755360" y="12715"/>
                    </a:lnTo>
                    <a:close/>
                  </a:path>
                  <a:path extrusionOk="0" h="2903854" w="5106670">
                    <a:moveTo>
                      <a:pt x="1828031" y="12715"/>
                    </a:moveTo>
                    <a:lnTo>
                      <a:pt x="1763296" y="12715"/>
                    </a:lnTo>
                    <a:lnTo>
                      <a:pt x="1770588" y="25400"/>
                    </a:lnTo>
                    <a:lnTo>
                      <a:pt x="1839695" y="25400"/>
                    </a:lnTo>
                    <a:lnTo>
                      <a:pt x="1828031" y="12715"/>
                    </a:lnTo>
                    <a:close/>
                  </a:path>
                  <a:path extrusionOk="0" h="2903854" w="5106670">
                    <a:moveTo>
                      <a:pt x="1958609" y="0"/>
                    </a:moveTo>
                    <a:lnTo>
                      <a:pt x="1851253" y="0"/>
                    </a:lnTo>
                    <a:lnTo>
                      <a:pt x="1846543" y="12715"/>
                    </a:lnTo>
                    <a:lnTo>
                      <a:pt x="1846470" y="12911"/>
                    </a:lnTo>
                    <a:lnTo>
                      <a:pt x="1839695" y="25400"/>
                    </a:lnTo>
                    <a:lnTo>
                      <a:pt x="1919151" y="25400"/>
                    </a:lnTo>
                    <a:lnTo>
                      <a:pt x="1929934" y="12715"/>
                    </a:lnTo>
                    <a:lnTo>
                      <a:pt x="1956464" y="12715"/>
                    </a:lnTo>
                    <a:lnTo>
                      <a:pt x="1958609" y="0"/>
                    </a:lnTo>
                    <a:close/>
                  </a:path>
                  <a:path extrusionOk="0" h="2903854" w="5106670">
                    <a:moveTo>
                      <a:pt x="2036285" y="12715"/>
                    </a:moveTo>
                    <a:lnTo>
                      <a:pt x="2035659" y="12911"/>
                    </a:lnTo>
                    <a:lnTo>
                      <a:pt x="2000343" y="25400"/>
                    </a:lnTo>
                    <a:lnTo>
                      <a:pt x="2058485" y="25400"/>
                    </a:lnTo>
                    <a:lnTo>
                      <a:pt x="2036285" y="12715"/>
                    </a:lnTo>
                    <a:close/>
                  </a:path>
                  <a:path extrusionOk="0" h="2903854" w="5106670">
                    <a:moveTo>
                      <a:pt x="1299730" y="0"/>
                    </a:moveTo>
                    <a:lnTo>
                      <a:pt x="1283664" y="0"/>
                    </a:lnTo>
                    <a:lnTo>
                      <a:pt x="1272450" y="12715"/>
                    </a:lnTo>
                    <a:lnTo>
                      <a:pt x="1306071" y="12715"/>
                    </a:lnTo>
                    <a:lnTo>
                      <a:pt x="1299730" y="0"/>
                    </a:lnTo>
                    <a:close/>
                  </a:path>
                  <a:path extrusionOk="0" h="2903854" w="5106670">
                    <a:moveTo>
                      <a:pt x="1343330" y="0"/>
                    </a:moveTo>
                    <a:lnTo>
                      <a:pt x="1313863" y="0"/>
                    </a:lnTo>
                    <a:lnTo>
                      <a:pt x="1312328" y="12715"/>
                    </a:lnTo>
                    <a:lnTo>
                      <a:pt x="1355963" y="12715"/>
                    </a:lnTo>
                    <a:lnTo>
                      <a:pt x="1343330" y="0"/>
                    </a:lnTo>
                    <a:close/>
                  </a:path>
                  <a:path extrusionOk="0" h="2903854" w="5106670">
                    <a:moveTo>
                      <a:pt x="1423883" y="0"/>
                    </a:moveTo>
                    <a:lnTo>
                      <a:pt x="1399632" y="12715"/>
                    </a:lnTo>
                    <a:lnTo>
                      <a:pt x="1443610" y="12715"/>
                    </a:lnTo>
                    <a:lnTo>
                      <a:pt x="1423883" y="0"/>
                    </a:lnTo>
                    <a:close/>
                  </a:path>
                  <a:path extrusionOk="0" h="2903854" w="5106670">
                    <a:moveTo>
                      <a:pt x="1756165" y="0"/>
                    </a:moveTo>
                    <a:lnTo>
                      <a:pt x="1748212" y="12715"/>
                    </a:lnTo>
                    <a:lnTo>
                      <a:pt x="1763224" y="12715"/>
                    </a:lnTo>
                    <a:lnTo>
                      <a:pt x="1756165" y="0"/>
                    </a:lnTo>
                    <a:close/>
                  </a:path>
                  <a:path extrusionOk="0" h="2903854" w="5106670">
                    <a:moveTo>
                      <a:pt x="9185" y="570617"/>
                    </a:moveTo>
                    <a:lnTo>
                      <a:pt x="0" y="573937"/>
                    </a:lnTo>
                    <a:lnTo>
                      <a:pt x="914" y="579213"/>
                    </a:lnTo>
                    <a:lnTo>
                      <a:pt x="942" y="579378"/>
                    </a:lnTo>
                    <a:lnTo>
                      <a:pt x="4800" y="584324"/>
                    </a:lnTo>
                    <a:lnTo>
                      <a:pt x="13923" y="589737"/>
                    </a:lnTo>
                    <a:lnTo>
                      <a:pt x="26331" y="591328"/>
                    </a:lnTo>
                    <a:lnTo>
                      <a:pt x="36829" y="589222"/>
                    </a:lnTo>
                    <a:lnTo>
                      <a:pt x="40225" y="583547"/>
                    </a:lnTo>
                    <a:lnTo>
                      <a:pt x="36567" y="579213"/>
                    </a:lnTo>
                    <a:lnTo>
                      <a:pt x="29100" y="575218"/>
                    </a:lnTo>
                    <a:lnTo>
                      <a:pt x="19831" y="572190"/>
                    </a:lnTo>
                    <a:lnTo>
                      <a:pt x="10765" y="570758"/>
                    </a:lnTo>
                    <a:lnTo>
                      <a:pt x="9185" y="570617"/>
                    </a:lnTo>
                    <a:close/>
                  </a:path>
                  <a:path extrusionOk="0" h="2903854" w="5106670">
                    <a:moveTo>
                      <a:pt x="20113" y="729663"/>
                    </a:moveTo>
                    <a:lnTo>
                      <a:pt x="16805" y="730228"/>
                    </a:lnTo>
                    <a:lnTo>
                      <a:pt x="15855" y="730582"/>
                    </a:lnTo>
                    <a:lnTo>
                      <a:pt x="12089" y="733055"/>
                    </a:lnTo>
                    <a:lnTo>
                      <a:pt x="11251" y="737223"/>
                    </a:lnTo>
                    <a:lnTo>
                      <a:pt x="13155" y="740544"/>
                    </a:lnTo>
                    <a:lnTo>
                      <a:pt x="14976" y="743653"/>
                    </a:lnTo>
                    <a:lnTo>
                      <a:pt x="18957" y="744501"/>
                    </a:lnTo>
                    <a:lnTo>
                      <a:pt x="24982" y="740544"/>
                    </a:lnTo>
                    <a:lnTo>
                      <a:pt x="25820" y="736376"/>
                    </a:lnTo>
                    <a:lnTo>
                      <a:pt x="22561" y="730794"/>
                    </a:lnTo>
                    <a:lnTo>
                      <a:pt x="20113" y="729663"/>
                    </a:lnTo>
                    <a:close/>
                  </a:path>
                  <a:path extrusionOk="0" h="2903854" w="5106670">
                    <a:moveTo>
                      <a:pt x="37477" y="803287"/>
                    </a:moveTo>
                    <a:lnTo>
                      <a:pt x="28616" y="810776"/>
                    </a:lnTo>
                    <a:lnTo>
                      <a:pt x="30478" y="814026"/>
                    </a:lnTo>
                    <a:lnTo>
                      <a:pt x="32340" y="817206"/>
                    </a:lnTo>
                    <a:lnTo>
                      <a:pt x="36321" y="818054"/>
                    </a:lnTo>
                    <a:lnTo>
                      <a:pt x="39334" y="816075"/>
                    </a:lnTo>
                    <a:lnTo>
                      <a:pt x="42347" y="814168"/>
                    </a:lnTo>
                    <a:lnTo>
                      <a:pt x="43185" y="809928"/>
                    </a:lnTo>
                    <a:lnTo>
                      <a:pt x="39925" y="804347"/>
                    </a:lnTo>
                    <a:lnTo>
                      <a:pt x="37477" y="803287"/>
                    </a:lnTo>
                    <a:close/>
                  </a:path>
                  <a:path extrusionOk="0" h="2903854" w="5106670">
                    <a:moveTo>
                      <a:pt x="1429192" y="2886846"/>
                    </a:moveTo>
                    <a:lnTo>
                      <a:pt x="1426662" y="2886846"/>
                    </a:lnTo>
                    <a:lnTo>
                      <a:pt x="1420227" y="2887117"/>
                    </a:lnTo>
                    <a:lnTo>
                      <a:pt x="1420516" y="2887117"/>
                    </a:lnTo>
                    <a:lnTo>
                      <a:pt x="1415128" y="2892455"/>
                    </a:lnTo>
                    <a:lnTo>
                      <a:pt x="1418328" y="2897956"/>
                    </a:lnTo>
                    <a:lnTo>
                      <a:pt x="1420195" y="2901095"/>
                    </a:lnTo>
                    <a:lnTo>
                      <a:pt x="1423995" y="2903703"/>
                    </a:lnTo>
                    <a:lnTo>
                      <a:pt x="1434928" y="2903703"/>
                    </a:lnTo>
                    <a:lnTo>
                      <a:pt x="1439261" y="2892616"/>
                    </a:lnTo>
                    <a:lnTo>
                      <a:pt x="1430861" y="2887117"/>
                    </a:lnTo>
                    <a:lnTo>
                      <a:pt x="1429192" y="2886846"/>
                    </a:lnTo>
                    <a:close/>
                  </a:path>
                </a:pathLst>
              </a:custGeom>
              <a:solidFill>
                <a:srgbClr val="819937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411" name="Google Shape;411;p6"/>
              <p:cNvSpPr/>
              <p:nvPr/>
            </p:nvSpPr>
            <p:spPr>
              <a:xfrm>
                <a:off x="5367400" y="1071625"/>
                <a:ext cx="2876550" cy="914400"/>
              </a:xfrm>
              <a:custGeom>
                <a:rect b="b" l="l" r="r" t="t"/>
                <a:pathLst>
                  <a:path extrusionOk="0" h="914400" w="2876550">
                    <a:moveTo>
                      <a:pt x="2834767" y="0"/>
                    </a:moveTo>
                    <a:lnTo>
                      <a:pt x="41656" y="0"/>
                    </a:lnTo>
                    <a:lnTo>
                      <a:pt x="25396" y="3258"/>
                    </a:lnTo>
                    <a:lnTo>
                      <a:pt x="12160" y="12160"/>
                    </a:lnTo>
                    <a:lnTo>
                      <a:pt x="3258" y="25396"/>
                    </a:lnTo>
                    <a:lnTo>
                      <a:pt x="0" y="41656"/>
                    </a:lnTo>
                    <a:lnTo>
                      <a:pt x="0" y="872616"/>
                    </a:lnTo>
                    <a:lnTo>
                      <a:pt x="3258" y="888896"/>
                    </a:lnTo>
                    <a:lnTo>
                      <a:pt x="12160" y="902176"/>
                    </a:lnTo>
                    <a:lnTo>
                      <a:pt x="25396" y="911121"/>
                    </a:lnTo>
                    <a:lnTo>
                      <a:pt x="41656" y="914400"/>
                    </a:lnTo>
                    <a:lnTo>
                      <a:pt x="2834767" y="914400"/>
                    </a:lnTo>
                    <a:lnTo>
                      <a:pt x="2851046" y="911121"/>
                    </a:lnTo>
                    <a:lnTo>
                      <a:pt x="2864326" y="902176"/>
                    </a:lnTo>
                    <a:lnTo>
                      <a:pt x="2873271" y="888896"/>
                    </a:lnTo>
                    <a:lnTo>
                      <a:pt x="2876550" y="872616"/>
                    </a:lnTo>
                    <a:lnTo>
                      <a:pt x="2876550" y="41656"/>
                    </a:lnTo>
                    <a:lnTo>
                      <a:pt x="2873271" y="25396"/>
                    </a:lnTo>
                    <a:lnTo>
                      <a:pt x="2864326" y="12160"/>
                    </a:lnTo>
                    <a:lnTo>
                      <a:pt x="2851046" y="3258"/>
                    </a:lnTo>
                    <a:lnTo>
                      <a:pt x="283476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412" name="Google Shape;412;p6"/>
              <p:cNvSpPr/>
              <p:nvPr/>
            </p:nvSpPr>
            <p:spPr>
              <a:xfrm>
                <a:off x="5367400" y="1071625"/>
                <a:ext cx="2876550" cy="914400"/>
              </a:xfrm>
              <a:custGeom>
                <a:rect b="b" l="l" r="r" t="t"/>
                <a:pathLst>
                  <a:path extrusionOk="0" h="914400" w="2876550">
                    <a:moveTo>
                      <a:pt x="0" y="41656"/>
                    </a:moveTo>
                    <a:lnTo>
                      <a:pt x="3258" y="25396"/>
                    </a:lnTo>
                    <a:lnTo>
                      <a:pt x="12160" y="12160"/>
                    </a:lnTo>
                    <a:lnTo>
                      <a:pt x="25396" y="3258"/>
                    </a:lnTo>
                    <a:lnTo>
                      <a:pt x="41656" y="0"/>
                    </a:lnTo>
                    <a:lnTo>
                      <a:pt x="2834767" y="0"/>
                    </a:lnTo>
                    <a:lnTo>
                      <a:pt x="2851046" y="3258"/>
                    </a:lnTo>
                    <a:lnTo>
                      <a:pt x="2864326" y="12160"/>
                    </a:lnTo>
                    <a:lnTo>
                      <a:pt x="2873271" y="25396"/>
                    </a:lnTo>
                    <a:lnTo>
                      <a:pt x="2876550" y="41656"/>
                    </a:lnTo>
                    <a:lnTo>
                      <a:pt x="2876550" y="872616"/>
                    </a:lnTo>
                    <a:lnTo>
                      <a:pt x="2873271" y="888896"/>
                    </a:lnTo>
                    <a:lnTo>
                      <a:pt x="2864326" y="902176"/>
                    </a:lnTo>
                    <a:lnTo>
                      <a:pt x="2851046" y="911121"/>
                    </a:lnTo>
                    <a:lnTo>
                      <a:pt x="2834767" y="914400"/>
                    </a:lnTo>
                    <a:lnTo>
                      <a:pt x="41656" y="914400"/>
                    </a:lnTo>
                    <a:lnTo>
                      <a:pt x="25396" y="911121"/>
                    </a:lnTo>
                    <a:lnTo>
                      <a:pt x="12160" y="902176"/>
                    </a:lnTo>
                    <a:lnTo>
                      <a:pt x="3258" y="888896"/>
                    </a:lnTo>
                    <a:lnTo>
                      <a:pt x="0" y="872616"/>
                    </a:lnTo>
                    <a:lnTo>
                      <a:pt x="0" y="41656"/>
                    </a:lnTo>
                    <a:close/>
                  </a:path>
                </a:pathLst>
              </a:custGeom>
              <a:noFill/>
              <a:ln cap="flat" cmpd="sng" w="25400">
                <a:solidFill>
                  <a:srgbClr val="0D3955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  <p:grpSp>
          <p:nvGrpSpPr>
            <p:cNvPr id="413" name="Google Shape;413;p6"/>
            <p:cNvGrpSpPr/>
            <p:nvPr/>
          </p:nvGrpSpPr>
          <p:grpSpPr>
            <a:xfrm>
              <a:off x="338137" y="2214626"/>
              <a:ext cx="2886710" cy="1009650"/>
              <a:chOff x="338137" y="2214626"/>
              <a:chExt cx="2886710" cy="1009650"/>
            </a:xfrm>
          </p:grpSpPr>
          <p:sp>
            <p:nvSpPr>
              <p:cNvPr id="414" name="Google Shape;414;p6"/>
              <p:cNvSpPr/>
              <p:nvPr/>
            </p:nvSpPr>
            <p:spPr>
              <a:xfrm>
                <a:off x="338137" y="2214626"/>
                <a:ext cx="2886710" cy="1009650"/>
              </a:xfrm>
              <a:custGeom>
                <a:rect b="b" l="l" r="r" t="t"/>
                <a:pathLst>
                  <a:path extrusionOk="0" h="1009650" w="2886710">
                    <a:moveTo>
                      <a:pt x="2840037" y="0"/>
                    </a:moveTo>
                    <a:lnTo>
                      <a:pt x="45999" y="0"/>
                    </a:lnTo>
                    <a:lnTo>
                      <a:pt x="28096" y="3611"/>
                    </a:lnTo>
                    <a:lnTo>
                      <a:pt x="13474" y="13462"/>
                    </a:lnTo>
                    <a:lnTo>
                      <a:pt x="3615" y="28074"/>
                    </a:lnTo>
                    <a:lnTo>
                      <a:pt x="0" y="45974"/>
                    </a:lnTo>
                    <a:lnTo>
                      <a:pt x="0" y="963549"/>
                    </a:lnTo>
                    <a:lnTo>
                      <a:pt x="3615" y="981467"/>
                    </a:lnTo>
                    <a:lnTo>
                      <a:pt x="13474" y="996124"/>
                    </a:lnTo>
                    <a:lnTo>
                      <a:pt x="28096" y="1006018"/>
                    </a:lnTo>
                    <a:lnTo>
                      <a:pt x="45999" y="1009650"/>
                    </a:lnTo>
                    <a:lnTo>
                      <a:pt x="2840037" y="1009650"/>
                    </a:lnTo>
                    <a:lnTo>
                      <a:pt x="2857956" y="1006018"/>
                    </a:lnTo>
                    <a:lnTo>
                      <a:pt x="2872613" y="996124"/>
                    </a:lnTo>
                    <a:lnTo>
                      <a:pt x="2882507" y="981467"/>
                    </a:lnTo>
                    <a:lnTo>
                      <a:pt x="2886138" y="963549"/>
                    </a:lnTo>
                    <a:lnTo>
                      <a:pt x="2886138" y="45974"/>
                    </a:lnTo>
                    <a:lnTo>
                      <a:pt x="2882507" y="28074"/>
                    </a:lnTo>
                    <a:lnTo>
                      <a:pt x="2872613" y="13462"/>
                    </a:lnTo>
                    <a:lnTo>
                      <a:pt x="2857956" y="3611"/>
                    </a:lnTo>
                    <a:lnTo>
                      <a:pt x="284003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415" name="Google Shape;415;p6"/>
              <p:cNvSpPr/>
              <p:nvPr/>
            </p:nvSpPr>
            <p:spPr>
              <a:xfrm>
                <a:off x="338137" y="2214626"/>
                <a:ext cx="2886710" cy="1009650"/>
              </a:xfrm>
              <a:custGeom>
                <a:rect b="b" l="l" r="r" t="t"/>
                <a:pathLst>
                  <a:path extrusionOk="0" h="1009650" w="2886710">
                    <a:moveTo>
                      <a:pt x="0" y="45974"/>
                    </a:moveTo>
                    <a:lnTo>
                      <a:pt x="3615" y="28074"/>
                    </a:lnTo>
                    <a:lnTo>
                      <a:pt x="13474" y="13462"/>
                    </a:lnTo>
                    <a:lnTo>
                      <a:pt x="28096" y="3611"/>
                    </a:lnTo>
                    <a:lnTo>
                      <a:pt x="45999" y="0"/>
                    </a:lnTo>
                    <a:lnTo>
                      <a:pt x="2840037" y="0"/>
                    </a:lnTo>
                    <a:lnTo>
                      <a:pt x="2857956" y="3611"/>
                    </a:lnTo>
                    <a:lnTo>
                      <a:pt x="2872613" y="13462"/>
                    </a:lnTo>
                    <a:lnTo>
                      <a:pt x="2882507" y="28074"/>
                    </a:lnTo>
                    <a:lnTo>
                      <a:pt x="2886138" y="45974"/>
                    </a:lnTo>
                    <a:lnTo>
                      <a:pt x="2886138" y="963549"/>
                    </a:lnTo>
                    <a:lnTo>
                      <a:pt x="2882507" y="981467"/>
                    </a:lnTo>
                    <a:lnTo>
                      <a:pt x="2872613" y="996124"/>
                    </a:lnTo>
                    <a:lnTo>
                      <a:pt x="2857956" y="1006018"/>
                    </a:lnTo>
                    <a:lnTo>
                      <a:pt x="2840037" y="1009650"/>
                    </a:lnTo>
                    <a:lnTo>
                      <a:pt x="45999" y="1009650"/>
                    </a:lnTo>
                    <a:lnTo>
                      <a:pt x="28096" y="1006018"/>
                    </a:lnTo>
                    <a:lnTo>
                      <a:pt x="13474" y="996124"/>
                    </a:lnTo>
                    <a:lnTo>
                      <a:pt x="3615" y="981467"/>
                    </a:lnTo>
                    <a:lnTo>
                      <a:pt x="0" y="963549"/>
                    </a:lnTo>
                    <a:lnTo>
                      <a:pt x="0" y="45974"/>
                    </a:lnTo>
                    <a:close/>
                  </a:path>
                </a:pathLst>
              </a:custGeom>
              <a:noFill/>
              <a:ln cap="flat" cmpd="sng" w="25400">
                <a:solidFill>
                  <a:srgbClr val="0D3955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  <p:sp>
          <p:nvSpPr>
            <p:cNvPr id="416" name="Google Shape;416;p6"/>
            <p:cNvSpPr txBox="1"/>
            <p:nvPr/>
          </p:nvSpPr>
          <p:spPr>
            <a:xfrm>
              <a:off x="450850" y="2350134"/>
              <a:ext cx="2559685" cy="7524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12700">
              <a:spAutoFit/>
            </a:bodyPr>
            <a:lstStyle/>
            <a:p>
              <a:pPr indent="-172085" lvl="0" marL="184785" marR="0" rtl="0" algn="l">
                <a:lnSpc>
                  <a:spcPct val="1191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D3955"/>
                </a:buClr>
                <a:buSzPts val="1200"/>
                <a:buFont typeface="Arial"/>
                <a:buChar char="•"/>
              </a:pPr>
              <a:r>
                <a:rPr b="1" lang="en-GB" sz="1200">
                  <a:solidFill>
                    <a:srgbClr val="0D3955"/>
                  </a:solidFill>
                  <a:latin typeface="Arial"/>
                  <a:ea typeface="Arial"/>
                  <a:cs typeface="Arial"/>
                  <a:sym typeface="Arial"/>
                </a:rPr>
                <a:t>339 venues - 7.4 million sqm (17%)</a:t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172085" lvl="0" marL="184785" marR="0" rtl="0" algn="l">
                <a:lnSpc>
                  <a:spcPct val="118750"/>
                </a:lnSpc>
                <a:spcBef>
                  <a:spcPts val="0"/>
                </a:spcBef>
                <a:spcAft>
                  <a:spcPts val="0"/>
                </a:spcAft>
                <a:buClr>
                  <a:srgbClr val="0D3955"/>
                </a:buClr>
                <a:buSzPts val="1200"/>
                <a:buFont typeface="Arial"/>
                <a:buChar char="•"/>
              </a:pPr>
              <a:r>
                <a:rPr b="1" lang="en-GB" sz="1200">
                  <a:solidFill>
                    <a:srgbClr val="0D3955"/>
                  </a:solidFill>
                  <a:latin typeface="Arial"/>
                  <a:ea typeface="Arial"/>
                  <a:cs typeface="Arial"/>
                  <a:sym typeface="Arial"/>
                </a:rPr>
                <a:t>1.7 million exhibiting companies</a:t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172085" lvl="0" marL="184785" marR="0" rtl="0" algn="l">
                <a:lnSpc>
                  <a:spcPct val="1191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D3955"/>
                </a:buClr>
                <a:buSzPts val="1200"/>
                <a:buFont typeface="Arial"/>
                <a:buChar char="•"/>
              </a:pPr>
              <a:r>
                <a:rPr b="1" lang="en-GB" sz="1200">
                  <a:solidFill>
                    <a:srgbClr val="0D3955"/>
                  </a:solidFill>
                  <a:latin typeface="Arial"/>
                  <a:ea typeface="Arial"/>
                  <a:cs typeface="Arial"/>
                  <a:sym typeface="Arial"/>
                </a:rPr>
                <a:t>88.9 million visitors</a:t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172085" lvl="0" marL="184785" marR="0" rtl="0" algn="l">
                <a:lnSpc>
                  <a:spcPct val="119583"/>
                </a:lnSpc>
                <a:spcBef>
                  <a:spcPts val="0"/>
                </a:spcBef>
                <a:spcAft>
                  <a:spcPts val="0"/>
                </a:spcAft>
                <a:buClr>
                  <a:srgbClr val="0D3955"/>
                </a:buClr>
                <a:buSzPts val="1200"/>
                <a:buFont typeface="Arial"/>
                <a:buChar char="•"/>
              </a:pPr>
              <a:r>
                <a:rPr b="1" lang="en-GB" sz="1200">
                  <a:solidFill>
                    <a:srgbClr val="0D3955"/>
                  </a:solidFill>
                  <a:latin typeface="Arial"/>
                  <a:ea typeface="Arial"/>
                  <a:cs typeface="Arial"/>
                  <a:sym typeface="Arial"/>
                </a:rPr>
                <a:t>47.8 million sqm rented (35%)</a:t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7" name="Google Shape;417;p6"/>
            <p:cNvSpPr txBox="1"/>
            <p:nvPr/>
          </p:nvSpPr>
          <p:spPr>
            <a:xfrm>
              <a:off x="5409184" y="1157922"/>
              <a:ext cx="2639695" cy="7524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12700">
              <a:spAutoFit/>
            </a:bodyPr>
            <a:lstStyle/>
            <a:p>
              <a:pPr indent="-172720" lvl="0" marL="185420" marR="0" rtl="0" algn="l">
                <a:lnSpc>
                  <a:spcPct val="119583"/>
                </a:lnSpc>
                <a:spcBef>
                  <a:spcPts val="0"/>
                </a:spcBef>
                <a:spcAft>
                  <a:spcPts val="0"/>
                </a:spcAft>
                <a:buClr>
                  <a:srgbClr val="0D3955"/>
                </a:buClr>
                <a:buSzPts val="1200"/>
                <a:buFont typeface="Arial"/>
                <a:buChar char="•"/>
              </a:pPr>
              <a:r>
                <a:rPr b="1" lang="en-GB" sz="1200">
                  <a:solidFill>
                    <a:srgbClr val="0D3955"/>
                  </a:solidFill>
                  <a:latin typeface="Arial"/>
                  <a:ea typeface="Arial"/>
                  <a:cs typeface="Arial"/>
                  <a:sym typeface="Arial"/>
                </a:rPr>
                <a:t>505 venues - 15.8 million sqm (37%)</a:t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172720" lvl="0" marL="185420" marR="0" rtl="0" algn="l">
                <a:lnSpc>
                  <a:spcPct val="118750"/>
                </a:lnSpc>
                <a:spcBef>
                  <a:spcPts val="0"/>
                </a:spcBef>
                <a:spcAft>
                  <a:spcPts val="0"/>
                </a:spcAft>
                <a:buClr>
                  <a:srgbClr val="0D3955"/>
                </a:buClr>
                <a:buSzPts val="1200"/>
                <a:buFont typeface="Arial"/>
                <a:buChar char="•"/>
              </a:pPr>
              <a:r>
                <a:rPr b="1" lang="en-GB" sz="1200">
                  <a:solidFill>
                    <a:srgbClr val="0D3955"/>
                  </a:solidFill>
                  <a:latin typeface="Arial"/>
                  <a:ea typeface="Arial"/>
                  <a:cs typeface="Arial"/>
                  <a:sym typeface="Arial"/>
                </a:rPr>
                <a:t>1.3 million exhibiting companies</a:t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172720" lvl="0" marL="185420" marR="0" rtl="0" algn="l">
                <a:lnSpc>
                  <a:spcPct val="118750"/>
                </a:lnSpc>
                <a:spcBef>
                  <a:spcPts val="0"/>
                </a:spcBef>
                <a:spcAft>
                  <a:spcPts val="0"/>
                </a:spcAft>
                <a:buClr>
                  <a:srgbClr val="0D3955"/>
                </a:buClr>
                <a:buSzPts val="1200"/>
                <a:buFont typeface="Arial"/>
                <a:buChar char="•"/>
              </a:pPr>
              <a:r>
                <a:rPr b="1" lang="en-GB" sz="1200">
                  <a:solidFill>
                    <a:srgbClr val="0D3955"/>
                  </a:solidFill>
                  <a:latin typeface="Arial"/>
                  <a:ea typeface="Arial"/>
                  <a:cs typeface="Arial"/>
                  <a:sym typeface="Arial"/>
                </a:rPr>
                <a:t>101.7 million visitors</a:t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172720" lvl="0" marL="185420" marR="0" rtl="0" algn="l">
                <a:lnSpc>
                  <a:spcPct val="119583"/>
                </a:lnSpc>
                <a:spcBef>
                  <a:spcPts val="0"/>
                </a:spcBef>
                <a:spcAft>
                  <a:spcPts val="0"/>
                </a:spcAft>
                <a:buClr>
                  <a:srgbClr val="0D3955"/>
                </a:buClr>
                <a:buSzPts val="1200"/>
                <a:buFont typeface="Arial"/>
                <a:buChar char="•"/>
              </a:pPr>
              <a:r>
                <a:rPr b="1" lang="en-GB" sz="1200">
                  <a:solidFill>
                    <a:srgbClr val="0D3955"/>
                  </a:solidFill>
                  <a:latin typeface="Arial"/>
                  <a:ea typeface="Arial"/>
                  <a:cs typeface="Arial"/>
                  <a:sym typeface="Arial"/>
                </a:rPr>
                <a:t>43.2 million sqm rented (31%)</a:t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18" name="Google Shape;418;p6"/>
            <p:cNvGrpSpPr/>
            <p:nvPr/>
          </p:nvGrpSpPr>
          <p:grpSpPr>
            <a:xfrm>
              <a:off x="1243012" y="3738626"/>
              <a:ext cx="2886710" cy="1000125"/>
              <a:chOff x="1243012" y="3738626"/>
              <a:chExt cx="2886710" cy="1000125"/>
            </a:xfrm>
          </p:grpSpPr>
          <p:sp>
            <p:nvSpPr>
              <p:cNvPr id="419" name="Google Shape;419;p6"/>
              <p:cNvSpPr/>
              <p:nvPr/>
            </p:nvSpPr>
            <p:spPr>
              <a:xfrm>
                <a:off x="1243012" y="3738626"/>
                <a:ext cx="2886710" cy="1000125"/>
              </a:xfrm>
              <a:custGeom>
                <a:rect b="b" l="l" r="r" t="t"/>
                <a:pathLst>
                  <a:path extrusionOk="0" h="1000125" w="2886710">
                    <a:moveTo>
                      <a:pt x="2840545" y="0"/>
                    </a:moveTo>
                    <a:lnTo>
                      <a:pt x="45529" y="0"/>
                    </a:lnTo>
                    <a:lnTo>
                      <a:pt x="27812" y="3567"/>
                    </a:lnTo>
                    <a:lnTo>
                      <a:pt x="13339" y="13303"/>
                    </a:lnTo>
                    <a:lnTo>
                      <a:pt x="3579" y="27753"/>
                    </a:lnTo>
                    <a:lnTo>
                      <a:pt x="0" y="45466"/>
                    </a:lnTo>
                    <a:lnTo>
                      <a:pt x="0" y="954532"/>
                    </a:lnTo>
                    <a:lnTo>
                      <a:pt x="3579" y="972264"/>
                    </a:lnTo>
                    <a:lnTo>
                      <a:pt x="13339" y="986758"/>
                    </a:lnTo>
                    <a:lnTo>
                      <a:pt x="27812" y="996537"/>
                    </a:lnTo>
                    <a:lnTo>
                      <a:pt x="45529" y="1000125"/>
                    </a:lnTo>
                    <a:lnTo>
                      <a:pt x="2840545" y="1000125"/>
                    </a:lnTo>
                    <a:lnTo>
                      <a:pt x="2858277" y="996537"/>
                    </a:lnTo>
                    <a:lnTo>
                      <a:pt x="2872771" y="986758"/>
                    </a:lnTo>
                    <a:lnTo>
                      <a:pt x="2882550" y="972264"/>
                    </a:lnTo>
                    <a:lnTo>
                      <a:pt x="2886138" y="954532"/>
                    </a:lnTo>
                    <a:lnTo>
                      <a:pt x="2886138" y="45466"/>
                    </a:lnTo>
                    <a:lnTo>
                      <a:pt x="2882550" y="27753"/>
                    </a:lnTo>
                    <a:lnTo>
                      <a:pt x="2872771" y="13303"/>
                    </a:lnTo>
                    <a:lnTo>
                      <a:pt x="2858277" y="3567"/>
                    </a:lnTo>
                    <a:lnTo>
                      <a:pt x="284054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420" name="Google Shape;420;p6"/>
              <p:cNvSpPr/>
              <p:nvPr/>
            </p:nvSpPr>
            <p:spPr>
              <a:xfrm>
                <a:off x="1243012" y="3738626"/>
                <a:ext cx="2886710" cy="1000125"/>
              </a:xfrm>
              <a:custGeom>
                <a:rect b="b" l="l" r="r" t="t"/>
                <a:pathLst>
                  <a:path extrusionOk="0" h="1000125" w="2886710">
                    <a:moveTo>
                      <a:pt x="0" y="45466"/>
                    </a:moveTo>
                    <a:lnTo>
                      <a:pt x="3579" y="27753"/>
                    </a:lnTo>
                    <a:lnTo>
                      <a:pt x="13339" y="13303"/>
                    </a:lnTo>
                    <a:lnTo>
                      <a:pt x="27812" y="3567"/>
                    </a:lnTo>
                    <a:lnTo>
                      <a:pt x="45529" y="0"/>
                    </a:lnTo>
                    <a:lnTo>
                      <a:pt x="2840545" y="0"/>
                    </a:lnTo>
                    <a:lnTo>
                      <a:pt x="2858277" y="3567"/>
                    </a:lnTo>
                    <a:lnTo>
                      <a:pt x="2872771" y="13303"/>
                    </a:lnTo>
                    <a:lnTo>
                      <a:pt x="2882550" y="27753"/>
                    </a:lnTo>
                    <a:lnTo>
                      <a:pt x="2886138" y="45466"/>
                    </a:lnTo>
                    <a:lnTo>
                      <a:pt x="2886138" y="954532"/>
                    </a:lnTo>
                    <a:lnTo>
                      <a:pt x="2882550" y="972264"/>
                    </a:lnTo>
                    <a:lnTo>
                      <a:pt x="2872771" y="986758"/>
                    </a:lnTo>
                    <a:lnTo>
                      <a:pt x="2858277" y="996537"/>
                    </a:lnTo>
                    <a:lnTo>
                      <a:pt x="2840545" y="1000125"/>
                    </a:lnTo>
                    <a:lnTo>
                      <a:pt x="45529" y="1000125"/>
                    </a:lnTo>
                    <a:lnTo>
                      <a:pt x="27812" y="996537"/>
                    </a:lnTo>
                    <a:lnTo>
                      <a:pt x="13339" y="986758"/>
                    </a:lnTo>
                    <a:lnTo>
                      <a:pt x="3579" y="972264"/>
                    </a:lnTo>
                    <a:lnTo>
                      <a:pt x="0" y="954532"/>
                    </a:lnTo>
                    <a:lnTo>
                      <a:pt x="0" y="45466"/>
                    </a:lnTo>
                    <a:close/>
                  </a:path>
                </a:pathLst>
              </a:custGeom>
              <a:noFill/>
              <a:ln cap="flat" cmpd="sng" w="25400">
                <a:solidFill>
                  <a:srgbClr val="0D3955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  <p:sp>
          <p:nvSpPr>
            <p:cNvPr id="421" name="Google Shape;421;p6"/>
            <p:cNvSpPr txBox="1"/>
            <p:nvPr/>
          </p:nvSpPr>
          <p:spPr>
            <a:xfrm>
              <a:off x="1326514" y="3877373"/>
              <a:ext cx="2392045" cy="7524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12700">
              <a:spAutoFit/>
            </a:bodyPr>
            <a:lstStyle/>
            <a:p>
              <a:pPr indent="-172085" lvl="0" marL="184785" marR="0" rtl="0" algn="l">
                <a:lnSpc>
                  <a:spcPct val="119583"/>
                </a:lnSpc>
                <a:spcBef>
                  <a:spcPts val="0"/>
                </a:spcBef>
                <a:spcAft>
                  <a:spcPts val="0"/>
                </a:spcAft>
                <a:buClr>
                  <a:srgbClr val="0D3955"/>
                </a:buClr>
                <a:buSzPts val="1200"/>
                <a:buFont typeface="Arial"/>
                <a:buChar char="•"/>
              </a:pPr>
              <a:r>
                <a:rPr b="1" lang="en-GB" sz="1200">
                  <a:solidFill>
                    <a:srgbClr val="0D3955"/>
                  </a:solidFill>
                  <a:latin typeface="Arial"/>
                  <a:ea typeface="Arial"/>
                  <a:cs typeface="Arial"/>
                  <a:sym typeface="Arial"/>
                </a:rPr>
                <a:t>83 venues - 1.5 million sqm (4%)</a:t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172085" lvl="0" marL="184785" marR="0" rtl="0" algn="l">
                <a:lnSpc>
                  <a:spcPct val="118750"/>
                </a:lnSpc>
                <a:spcBef>
                  <a:spcPts val="0"/>
                </a:spcBef>
                <a:spcAft>
                  <a:spcPts val="0"/>
                </a:spcAft>
                <a:buClr>
                  <a:srgbClr val="0D3955"/>
                </a:buClr>
                <a:buSzPts val="1200"/>
                <a:buFont typeface="Arial"/>
                <a:buChar char="•"/>
              </a:pPr>
              <a:r>
                <a:rPr b="1" lang="en-GB" sz="1200">
                  <a:solidFill>
                    <a:srgbClr val="0D3955"/>
                  </a:solidFill>
                  <a:latin typeface="Arial"/>
                  <a:ea typeface="Arial"/>
                  <a:cs typeface="Arial"/>
                  <a:sym typeface="Arial"/>
                </a:rPr>
                <a:t>209 000 exhibiting companies</a:t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172085" lvl="0" marL="184785" marR="0" rtl="0" algn="l">
                <a:lnSpc>
                  <a:spcPct val="118750"/>
                </a:lnSpc>
                <a:spcBef>
                  <a:spcPts val="0"/>
                </a:spcBef>
                <a:spcAft>
                  <a:spcPts val="0"/>
                </a:spcAft>
                <a:buClr>
                  <a:srgbClr val="0D3955"/>
                </a:buClr>
                <a:buSzPts val="1200"/>
                <a:buFont typeface="Arial"/>
                <a:buChar char="•"/>
              </a:pPr>
              <a:r>
                <a:rPr b="1" lang="en-GB" sz="1200">
                  <a:solidFill>
                    <a:srgbClr val="0D3955"/>
                  </a:solidFill>
                  <a:latin typeface="Arial"/>
                  <a:ea typeface="Arial"/>
                  <a:cs typeface="Arial"/>
                  <a:sym typeface="Arial"/>
                </a:rPr>
                <a:t>34.3 million visitors</a:t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172085" lvl="0" marL="184785" marR="0" rtl="0" algn="l">
                <a:lnSpc>
                  <a:spcPct val="119583"/>
                </a:lnSpc>
                <a:spcBef>
                  <a:spcPts val="0"/>
                </a:spcBef>
                <a:spcAft>
                  <a:spcPts val="0"/>
                </a:spcAft>
                <a:buClr>
                  <a:srgbClr val="0D3955"/>
                </a:buClr>
                <a:buSzPts val="1200"/>
                <a:buFont typeface="Arial"/>
                <a:buChar char="•"/>
              </a:pPr>
              <a:r>
                <a:rPr b="1" lang="en-GB" sz="1200">
                  <a:solidFill>
                    <a:srgbClr val="0D3955"/>
                  </a:solidFill>
                  <a:latin typeface="Arial"/>
                  <a:ea typeface="Arial"/>
                  <a:cs typeface="Arial"/>
                  <a:sym typeface="Arial"/>
                </a:rPr>
                <a:t>7.2 million sqm rented (5%)</a:t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22" name="Google Shape;422;p6"/>
            <p:cNvGrpSpPr/>
            <p:nvPr/>
          </p:nvGrpSpPr>
          <p:grpSpPr>
            <a:xfrm>
              <a:off x="3217401" y="5174726"/>
              <a:ext cx="2876550" cy="1009650"/>
              <a:chOff x="3310001" y="5348351"/>
              <a:chExt cx="2876550" cy="1009650"/>
            </a:xfrm>
          </p:grpSpPr>
          <p:sp>
            <p:nvSpPr>
              <p:cNvPr id="423" name="Google Shape;423;p6"/>
              <p:cNvSpPr/>
              <p:nvPr/>
            </p:nvSpPr>
            <p:spPr>
              <a:xfrm>
                <a:off x="3310001" y="5348351"/>
                <a:ext cx="2876550" cy="1009650"/>
              </a:xfrm>
              <a:custGeom>
                <a:rect b="b" l="l" r="r" t="t"/>
                <a:pathLst>
                  <a:path extrusionOk="0" h="1009650" w="2876550">
                    <a:moveTo>
                      <a:pt x="2830449" y="0"/>
                    </a:moveTo>
                    <a:lnTo>
                      <a:pt x="45974" y="0"/>
                    </a:lnTo>
                    <a:lnTo>
                      <a:pt x="28074" y="3611"/>
                    </a:lnTo>
                    <a:lnTo>
                      <a:pt x="13462" y="13462"/>
                    </a:lnTo>
                    <a:lnTo>
                      <a:pt x="3611" y="28074"/>
                    </a:lnTo>
                    <a:lnTo>
                      <a:pt x="0" y="45974"/>
                    </a:lnTo>
                    <a:lnTo>
                      <a:pt x="0" y="963587"/>
                    </a:lnTo>
                    <a:lnTo>
                      <a:pt x="3611" y="981490"/>
                    </a:lnTo>
                    <a:lnTo>
                      <a:pt x="13462" y="996111"/>
                    </a:lnTo>
                    <a:lnTo>
                      <a:pt x="28074" y="1005970"/>
                    </a:lnTo>
                    <a:lnTo>
                      <a:pt x="45974" y="1009586"/>
                    </a:lnTo>
                    <a:lnTo>
                      <a:pt x="2830449" y="1009586"/>
                    </a:lnTo>
                    <a:lnTo>
                      <a:pt x="2848367" y="1005970"/>
                    </a:lnTo>
                    <a:lnTo>
                      <a:pt x="2863024" y="996111"/>
                    </a:lnTo>
                    <a:lnTo>
                      <a:pt x="2872918" y="981490"/>
                    </a:lnTo>
                    <a:lnTo>
                      <a:pt x="2876550" y="963587"/>
                    </a:lnTo>
                    <a:lnTo>
                      <a:pt x="2876550" y="45974"/>
                    </a:lnTo>
                    <a:lnTo>
                      <a:pt x="2872918" y="28074"/>
                    </a:lnTo>
                    <a:lnTo>
                      <a:pt x="2863024" y="13462"/>
                    </a:lnTo>
                    <a:lnTo>
                      <a:pt x="2848367" y="3611"/>
                    </a:lnTo>
                    <a:lnTo>
                      <a:pt x="283044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424" name="Google Shape;424;p6"/>
              <p:cNvSpPr/>
              <p:nvPr/>
            </p:nvSpPr>
            <p:spPr>
              <a:xfrm>
                <a:off x="3310001" y="5348351"/>
                <a:ext cx="2876550" cy="1009650"/>
              </a:xfrm>
              <a:custGeom>
                <a:rect b="b" l="l" r="r" t="t"/>
                <a:pathLst>
                  <a:path extrusionOk="0" h="1009650" w="2876550">
                    <a:moveTo>
                      <a:pt x="0" y="45974"/>
                    </a:moveTo>
                    <a:lnTo>
                      <a:pt x="3611" y="28074"/>
                    </a:lnTo>
                    <a:lnTo>
                      <a:pt x="13462" y="13462"/>
                    </a:lnTo>
                    <a:lnTo>
                      <a:pt x="28074" y="3611"/>
                    </a:lnTo>
                    <a:lnTo>
                      <a:pt x="45974" y="0"/>
                    </a:lnTo>
                    <a:lnTo>
                      <a:pt x="2830449" y="0"/>
                    </a:lnTo>
                    <a:lnTo>
                      <a:pt x="2848367" y="3611"/>
                    </a:lnTo>
                    <a:lnTo>
                      <a:pt x="2863024" y="13462"/>
                    </a:lnTo>
                    <a:lnTo>
                      <a:pt x="2872918" y="28074"/>
                    </a:lnTo>
                    <a:lnTo>
                      <a:pt x="2876550" y="45974"/>
                    </a:lnTo>
                    <a:lnTo>
                      <a:pt x="2876550" y="963587"/>
                    </a:lnTo>
                    <a:lnTo>
                      <a:pt x="2872918" y="981490"/>
                    </a:lnTo>
                    <a:lnTo>
                      <a:pt x="2863024" y="996111"/>
                    </a:lnTo>
                    <a:lnTo>
                      <a:pt x="2848367" y="1005970"/>
                    </a:lnTo>
                    <a:lnTo>
                      <a:pt x="2830449" y="1009586"/>
                    </a:lnTo>
                    <a:lnTo>
                      <a:pt x="45974" y="1009586"/>
                    </a:lnTo>
                    <a:lnTo>
                      <a:pt x="28074" y="1005970"/>
                    </a:lnTo>
                    <a:lnTo>
                      <a:pt x="13462" y="996111"/>
                    </a:lnTo>
                    <a:lnTo>
                      <a:pt x="3611" y="981490"/>
                    </a:lnTo>
                    <a:lnTo>
                      <a:pt x="0" y="963587"/>
                    </a:lnTo>
                    <a:lnTo>
                      <a:pt x="0" y="45974"/>
                    </a:lnTo>
                    <a:close/>
                  </a:path>
                </a:pathLst>
              </a:custGeom>
              <a:noFill/>
              <a:ln cap="flat" cmpd="sng" w="25400">
                <a:solidFill>
                  <a:srgbClr val="0D3955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  <p:grpSp>
          <p:nvGrpSpPr>
            <p:cNvPr id="425" name="Google Shape;425;p6"/>
            <p:cNvGrpSpPr/>
            <p:nvPr/>
          </p:nvGrpSpPr>
          <p:grpSpPr>
            <a:xfrm>
              <a:off x="6316526" y="4835926"/>
              <a:ext cx="2876550" cy="1009650"/>
              <a:chOff x="6281801" y="4986401"/>
              <a:chExt cx="2876550" cy="1009650"/>
            </a:xfrm>
          </p:grpSpPr>
          <p:sp>
            <p:nvSpPr>
              <p:cNvPr id="426" name="Google Shape;426;p6"/>
              <p:cNvSpPr/>
              <p:nvPr/>
            </p:nvSpPr>
            <p:spPr>
              <a:xfrm>
                <a:off x="6281801" y="4986401"/>
                <a:ext cx="2876550" cy="1009650"/>
              </a:xfrm>
              <a:custGeom>
                <a:rect b="b" l="l" r="r" t="t"/>
                <a:pathLst>
                  <a:path extrusionOk="0" h="1009650" w="2876550">
                    <a:moveTo>
                      <a:pt x="2830449" y="0"/>
                    </a:moveTo>
                    <a:lnTo>
                      <a:pt x="45974" y="0"/>
                    </a:lnTo>
                    <a:lnTo>
                      <a:pt x="28074" y="3611"/>
                    </a:lnTo>
                    <a:lnTo>
                      <a:pt x="13462" y="13462"/>
                    </a:lnTo>
                    <a:lnTo>
                      <a:pt x="3611" y="28074"/>
                    </a:lnTo>
                    <a:lnTo>
                      <a:pt x="0" y="45974"/>
                    </a:lnTo>
                    <a:lnTo>
                      <a:pt x="0" y="963587"/>
                    </a:lnTo>
                    <a:lnTo>
                      <a:pt x="3611" y="981490"/>
                    </a:lnTo>
                    <a:lnTo>
                      <a:pt x="13462" y="996111"/>
                    </a:lnTo>
                    <a:lnTo>
                      <a:pt x="28074" y="1005970"/>
                    </a:lnTo>
                    <a:lnTo>
                      <a:pt x="45974" y="1009586"/>
                    </a:lnTo>
                    <a:lnTo>
                      <a:pt x="2830449" y="1009586"/>
                    </a:lnTo>
                    <a:lnTo>
                      <a:pt x="2848367" y="1005970"/>
                    </a:lnTo>
                    <a:lnTo>
                      <a:pt x="2863024" y="996111"/>
                    </a:lnTo>
                    <a:lnTo>
                      <a:pt x="2872918" y="981490"/>
                    </a:lnTo>
                    <a:lnTo>
                      <a:pt x="2876550" y="963587"/>
                    </a:lnTo>
                    <a:lnTo>
                      <a:pt x="2876550" y="45974"/>
                    </a:lnTo>
                    <a:lnTo>
                      <a:pt x="2872918" y="28074"/>
                    </a:lnTo>
                    <a:lnTo>
                      <a:pt x="2863024" y="13462"/>
                    </a:lnTo>
                    <a:lnTo>
                      <a:pt x="2848367" y="3611"/>
                    </a:lnTo>
                    <a:lnTo>
                      <a:pt x="283044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427" name="Google Shape;427;p6"/>
              <p:cNvSpPr/>
              <p:nvPr/>
            </p:nvSpPr>
            <p:spPr>
              <a:xfrm>
                <a:off x="6281801" y="4986401"/>
                <a:ext cx="2876550" cy="1009650"/>
              </a:xfrm>
              <a:custGeom>
                <a:rect b="b" l="l" r="r" t="t"/>
                <a:pathLst>
                  <a:path extrusionOk="0" h="1009650" w="2876550">
                    <a:moveTo>
                      <a:pt x="0" y="45974"/>
                    </a:moveTo>
                    <a:lnTo>
                      <a:pt x="3611" y="28074"/>
                    </a:lnTo>
                    <a:lnTo>
                      <a:pt x="13462" y="13462"/>
                    </a:lnTo>
                    <a:lnTo>
                      <a:pt x="28074" y="3611"/>
                    </a:lnTo>
                    <a:lnTo>
                      <a:pt x="45974" y="0"/>
                    </a:lnTo>
                    <a:lnTo>
                      <a:pt x="2830449" y="0"/>
                    </a:lnTo>
                    <a:lnTo>
                      <a:pt x="2848367" y="3611"/>
                    </a:lnTo>
                    <a:lnTo>
                      <a:pt x="2863024" y="13462"/>
                    </a:lnTo>
                    <a:lnTo>
                      <a:pt x="2872918" y="28074"/>
                    </a:lnTo>
                    <a:lnTo>
                      <a:pt x="2876550" y="45974"/>
                    </a:lnTo>
                    <a:lnTo>
                      <a:pt x="2876550" y="963587"/>
                    </a:lnTo>
                    <a:lnTo>
                      <a:pt x="2872918" y="981490"/>
                    </a:lnTo>
                    <a:lnTo>
                      <a:pt x="2863024" y="996111"/>
                    </a:lnTo>
                    <a:lnTo>
                      <a:pt x="2848367" y="1005970"/>
                    </a:lnTo>
                    <a:lnTo>
                      <a:pt x="2830449" y="1009586"/>
                    </a:lnTo>
                    <a:lnTo>
                      <a:pt x="45974" y="1009586"/>
                    </a:lnTo>
                    <a:lnTo>
                      <a:pt x="28074" y="1005970"/>
                    </a:lnTo>
                    <a:lnTo>
                      <a:pt x="13462" y="996111"/>
                    </a:lnTo>
                    <a:lnTo>
                      <a:pt x="3611" y="981490"/>
                    </a:lnTo>
                    <a:lnTo>
                      <a:pt x="0" y="963587"/>
                    </a:lnTo>
                    <a:lnTo>
                      <a:pt x="0" y="45974"/>
                    </a:lnTo>
                    <a:close/>
                  </a:path>
                </a:pathLst>
              </a:custGeom>
              <a:noFill/>
              <a:ln cap="flat" cmpd="sng" w="25400">
                <a:solidFill>
                  <a:srgbClr val="0D3955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  <p:sp>
          <p:nvSpPr>
            <p:cNvPr id="428" name="Google Shape;428;p6"/>
            <p:cNvSpPr txBox="1"/>
            <p:nvPr/>
          </p:nvSpPr>
          <p:spPr>
            <a:xfrm>
              <a:off x="3299570" y="5326745"/>
              <a:ext cx="2413635" cy="7524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12700">
              <a:spAutoFit/>
            </a:bodyPr>
            <a:lstStyle/>
            <a:p>
              <a:pPr indent="-172085" lvl="0" marL="184785" marR="0" rtl="0" algn="l">
                <a:lnSpc>
                  <a:spcPct val="119583"/>
                </a:lnSpc>
                <a:spcBef>
                  <a:spcPts val="0"/>
                </a:spcBef>
                <a:spcAft>
                  <a:spcPts val="0"/>
                </a:spcAft>
                <a:buClr>
                  <a:srgbClr val="0D3955"/>
                </a:buClr>
                <a:buSzPts val="1200"/>
                <a:buFont typeface="Arial"/>
                <a:buChar char="•"/>
              </a:pPr>
              <a:r>
                <a:rPr b="1" lang="en-GB" sz="1200">
                  <a:solidFill>
                    <a:srgbClr val="0D3955"/>
                  </a:solidFill>
                  <a:latin typeface="Arial"/>
                  <a:ea typeface="Arial"/>
                  <a:cs typeface="Arial"/>
                  <a:sym typeface="Arial"/>
                </a:rPr>
                <a:t>29 venues – 0.6 million sqm (1%)</a:t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172085" lvl="0" marL="184785" marR="0" rtl="0" algn="l">
                <a:lnSpc>
                  <a:spcPct val="1191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D3955"/>
                </a:buClr>
                <a:buSzPts val="1200"/>
                <a:buFont typeface="Arial"/>
                <a:buChar char="•"/>
              </a:pPr>
              <a:r>
                <a:rPr b="1" lang="en-GB" sz="1200">
                  <a:solidFill>
                    <a:srgbClr val="0D3955"/>
                  </a:solidFill>
                  <a:latin typeface="Arial"/>
                  <a:ea typeface="Arial"/>
                  <a:cs typeface="Arial"/>
                  <a:sym typeface="Arial"/>
                </a:rPr>
                <a:t>45 000 exhibiting companies</a:t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172085" lvl="0" marL="184785" marR="0" rtl="0" algn="l">
                <a:lnSpc>
                  <a:spcPct val="118750"/>
                </a:lnSpc>
                <a:spcBef>
                  <a:spcPts val="0"/>
                </a:spcBef>
                <a:spcAft>
                  <a:spcPts val="0"/>
                </a:spcAft>
                <a:buClr>
                  <a:srgbClr val="0D3955"/>
                </a:buClr>
                <a:buSzPts val="1200"/>
                <a:buFont typeface="Arial"/>
                <a:buChar char="•"/>
              </a:pPr>
              <a:r>
                <a:rPr b="1" lang="en-GB" sz="1200">
                  <a:solidFill>
                    <a:srgbClr val="0D3955"/>
                  </a:solidFill>
                  <a:latin typeface="Arial"/>
                  <a:ea typeface="Arial"/>
                  <a:cs typeface="Arial"/>
                  <a:sym typeface="Arial"/>
                </a:rPr>
                <a:t>2.1 million visitors</a:t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172085" lvl="0" marL="184785" marR="0" rtl="0" algn="l">
                <a:lnSpc>
                  <a:spcPct val="1191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D3955"/>
                </a:buClr>
                <a:buSzPts val="1200"/>
                <a:buFont typeface="Arial"/>
                <a:buChar char="•"/>
              </a:pPr>
              <a:r>
                <a:rPr b="1" lang="en-GB" sz="1200">
                  <a:solidFill>
                    <a:srgbClr val="0D3955"/>
                  </a:solidFill>
                  <a:latin typeface="Arial"/>
                  <a:ea typeface="Arial"/>
                  <a:cs typeface="Arial"/>
                  <a:sym typeface="Arial"/>
                </a:rPr>
                <a:t>1.0 million sqm rented (1%)</a:t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9" name="Google Shape;429;p6"/>
            <p:cNvSpPr txBox="1"/>
            <p:nvPr/>
          </p:nvSpPr>
          <p:spPr>
            <a:xfrm>
              <a:off x="6398059" y="5003820"/>
              <a:ext cx="2411730" cy="7524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12700">
              <a:spAutoFit/>
            </a:bodyPr>
            <a:lstStyle/>
            <a:p>
              <a:pPr indent="-172085" lvl="0" marL="184785" marR="0" rtl="0" algn="l">
                <a:lnSpc>
                  <a:spcPct val="119583"/>
                </a:lnSpc>
                <a:spcBef>
                  <a:spcPts val="0"/>
                </a:spcBef>
                <a:spcAft>
                  <a:spcPts val="0"/>
                </a:spcAft>
                <a:buClr>
                  <a:srgbClr val="0D3955"/>
                </a:buClr>
                <a:buSzPts val="1200"/>
                <a:buFont typeface="Arial"/>
                <a:buChar char="•"/>
              </a:pPr>
              <a:r>
                <a:rPr b="1" lang="en-GB" sz="1200">
                  <a:solidFill>
                    <a:srgbClr val="0D3955"/>
                  </a:solidFill>
                  <a:latin typeface="Arial"/>
                  <a:ea typeface="Arial"/>
                  <a:cs typeface="Arial"/>
                  <a:sym typeface="Arial"/>
                </a:rPr>
                <a:t>44 venues – 1.3 million sqm (3%)</a:t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172085" lvl="0" marL="184785" marR="0" rtl="0" algn="l">
                <a:lnSpc>
                  <a:spcPct val="118750"/>
                </a:lnSpc>
                <a:spcBef>
                  <a:spcPts val="0"/>
                </a:spcBef>
                <a:spcAft>
                  <a:spcPts val="0"/>
                </a:spcAft>
                <a:buClr>
                  <a:srgbClr val="0D3955"/>
                </a:buClr>
                <a:buSzPts val="1200"/>
                <a:buFont typeface="Arial"/>
                <a:buChar char="•"/>
              </a:pPr>
              <a:r>
                <a:rPr b="1" lang="en-GB" sz="1200">
                  <a:solidFill>
                    <a:srgbClr val="0D3955"/>
                  </a:solidFill>
                  <a:latin typeface="Arial"/>
                  <a:ea typeface="Arial"/>
                  <a:cs typeface="Arial"/>
                  <a:sym typeface="Arial"/>
                </a:rPr>
                <a:t>143 000 exhibiting companies</a:t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172085" lvl="0" marL="184785" marR="0" rtl="0" algn="l">
                <a:lnSpc>
                  <a:spcPct val="1191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D3955"/>
                </a:buClr>
                <a:buSzPts val="1200"/>
                <a:buFont typeface="Arial"/>
                <a:buChar char="•"/>
              </a:pPr>
              <a:r>
                <a:rPr b="1" lang="en-GB" sz="1200">
                  <a:solidFill>
                    <a:srgbClr val="0D3955"/>
                  </a:solidFill>
                  <a:latin typeface="Arial"/>
                  <a:ea typeface="Arial"/>
                  <a:cs typeface="Arial"/>
                  <a:sym typeface="Arial"/>
                </a:rPr>
                <a:t>6.7 million visitors</a:t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172085" lvl="0" marL="184785" marR="0" rtl="0" algn="l">
                <a:lnSpc>
                  <a:spcPct val="119583"/>
                </a:lnSpc>
                <a:spcBef>
                  <a:spcPts val="0"/>
                </a:spcBef>
                <a:spcAft>
                  <a:spcPts val="0"/>
                </a:spcAft>
                <a:buClr>
                  <a:srgbClr val="0D3955"/>
                </a:buClr>
                <a:buSzPts val="1200"/>
                <a:buFont typeface="Arial"/>
                <a:buChar char="•"/>
              </a:pPr>
              <a:r>
                <a:rPr b="1" lang="en-GB" sz="1200">
                  <a:solidFill>
                    <a:srgbClr val="0D3955"/>
                  </a:solidFill>
                  <a:latin typeface="Arial"/>
                  <a:ea typeface="Arial"/>
                  <a:cs typeface="Arial"/>
                  <a:sym typeface="Arial"/>
                </a:rPr>
                <a:t>3.3 million sqm rented (2%)</a:t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30" name="Google Shape;430;p6"/>
            <p:cNvGrpSpPr/>
            <p:nvPr/>
          </p:nvGrpSpPr>
          <p:grpSpPr>
            <a:xfrm>
              <a:off x="8520176" y="2929001"/>
              <a:ext cx="2914650" cy="1019175"/>
              <a:chOff x="8520176" y="2929001"/>
              <a:chExt cx="2914650" cy="1019175"/>
            </a:xfrm>
          </p:grpSpPr>
          <p:sp>
            <p:nvSpPr>
              <p:cNvPr id="431" name="Google Shape;431;p6"/>
              <p:cNvSpPr/>
              <p:nvPr/>
            </p:nvSpPr>
            <p:spPr>
              <a:xfrm>
                <a:off x="8520176" y="2929001"/>
                <a:ext cx="2914650" cy="1019175"/>
              </a:xfrm>
              <a:custGeom>
                <a:rect b="b" l="l" r="r" t="t"/>
                <a:pathLst>
                  <a:path extrusionOk="0" h="1019175" w="2914650">
                    <a:moveTo>
                      <a:pt x="2868168" y="0"/>
                    </a:moveTo>
                    <a:lnTo>
                      <a:pt x="46354" y="0"/>
                    </a:lnTo>
                    <a:lnTo>
                      <a:pt x="28289" y="3635"/>
                    </a:lnTo>
                    <a:lnTo>
                      <a:pt x="13557" y="13557"/>
                    </a:lnTo>
                    <a:lnTo>
                      <a:pt x="3635" y="28289"/>
                    </a:lnTo>
                    <a:lnTo>
                      <a:pt x="0" y="46354"/>
                    </a:lnTo>
                    <a:lnTo>
                      <a:pt x="0" y="972693"/>
                    </a:lnTo>
                    <a:lnTo>
                      <a:pt x="3635" y="990778"/>
                    </a:lnTo>
                    <a:lnTo>
                      <a:pt x="13557" y="1005554"/>
                    </a:lnTo>
                    <a:lnTo>
                      <a:pt x="28289" y="1015519"/>
                    </a:lnTo>
                    <a:lnTo>
                      <a:pt x="46354" y="1019175"/>
                    </a:lnTo>
                    <a:lnTo>
                      <a:pt x="2868168" y="1019175"/>
                    </a:lnTo>
                    <a:lnTo>
                      <a:pt x="2886253" y="1015519"/>
                    </a:lnTo>
                    <a:lnTo>
                      <a:pt x="2901029" y="1005554"/>
                    </a:lnTo>
                    <a:lnTo>
                      <a:pt x="2910994" y="990778"/>
                    </a:lnTo>
                    <a:lnTo>
                      <a:pt x="2914650" y="972693"/>
                    </a:lnTo>
                    <a:lnTo>
                      <a:pt x="2914650" y="46354"/>
                    </a:lnTo>
                    <a:lnTo>
                      <a:pt x="2910994" y="28289"/>
                    </a:lnTo>
                    <a:lnTo>
                      <a:pt x="2901029" y="13557"/>
                    </a:lnTo>
                    <a:lnTo>
                      <a:pt x="2886253" y="3635"/>
                    </a:lnTo>
                    <a:lnTo>
                      <a:pt x="286816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432" name="Google Shape;432;p6"/>
              <p:cNvSpPr/>
              <p:nvPr/>
            </p:nvSpPr>
            <p:spPr>
              <a:xfrm>
                <a:off x="8520176" y="2929001"/>
                <a:ext cx="2914650" cy="1019175"/>
              </a:xfrm>
              <a:custGeom>
                <a:rect b="b" l="l" r="r" t="t"/>
                <a:pathLst>
                  <a:path extrusionOk="0" h="1019175" w="2914650">
                    <a:moveTo>
                      <a:pt x="0" y="46354"/>
                    </a:moveTo>
                    <a:lnTo>
                      <a:pt x="3635" y="28289"/>
                    </a:lnTo>
                    <a:lnTo>
                      <a:pt x="13557" y="13557"/>
                    </a:lnTo>
                    <a:lnTo>
                      <a:pt x="28289" y="3635"/>
                    </a:lnTo>
                    <a:lnTo>
                      <a:pt x="46354" y="0"/>
                    </a:lnTo>
                    <a:lnTo>
                      <a:pt x="2868168" y="0"/>
                    </a:lnTo>
                    <a:lnTo>
                      <a:pt x="2886253" y="3635"/>
                    </a:lnTo>
                    <a:lnTo>
                      <a:pt x="2901029" y="13557"/>
                    </a:lnTo>
                    <a:lnTo>
                      <a:pt x="2910994" y="28289"/>
                    </a:lnTo>
                    <a:lnTo>
                      <a:pt x="2914650" y="46354"/>
                    </a:lnTo>
                    <a:lnTo>
                      <a:pt x="2914650" y="972693"/>
                    </a:lnTo>
                    <a:lnTo>
                      <a:pt x="2910994" y="990778"/>
                    </a:lnTo>
                    <a:lnTo>
                      <a:pt x="2901029" y="1005554"/>
                    </a:lnTo>
                    <a:lnTo>
                      <a:pt x="2886253" y="1015519"/>
                    </a:lnTo>
                    <a:lnTo>
                      <a:pt x="2868168" y="1019175"/>
                    </a:lnTo>
                    <a:lnTo>
                      <a:pt x="46354" y="1019175"/>
                    </a:lnTo>
                    <a:lnTo>
                      <a:pt x="28289" y="1015519"/>
                    </a:lnTo>
                    <a:lnTo>
                      <a:pt x="13557" y="1005554"/>
                    </a:lnTo>
                    <a:lnTo>
                      <a:pt x="3635" y="990778"/>
                    </a:lnTo>
                    <a:lnTo>
                      <a:pt x="0" y="972693"/>
                    </a:lnTo>
                    <a:lnTo>
                      <a:pt x="0" y="46354"/>
                    </a:lnTo>
                    <a:close/>
                  </a:path>
                </a:pathLst>
              </a:custGeom>
              <a:noFill/>
              <a:ln cap="flat" cmpd="sng" w="25400">
                <a:solidFill>
                  <a:srgbClr val="0D3955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  <p:sp>
          <p:nvSpPr>
            <p:cNvPr id="433" name="Google Shape;433;p6"/>
            <p:cNvSpPr txBox="1"/>
            <p:nvPr/>
          </p:nvSpPr>
          <p:spPr>
            <a:xfrm>
              <a:off x="8576056" y="3102927"/>
              <a:ext cx="2635250" cy="7524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12700">
              <a:spAutoFit/>
            </a:bodyPr>
            <a:lstStyle/>
            <a:p>
              <a:pPr indent="-172085" lvl="0" marL="184785" marR="0" rtl="0" algn="l">
                <a:lnSpc>
                  <a:spcPct val="119583"/>
                </a:lnSpc>
                <a:spcBef>
                  <a:spcPts val="0"/>
                </a:spcBef>
                <a:spcAft>
                  <a:spcPts val="0"/>
                </a:spcAft>
                <a:buClr>
                  <a:srgbClr val="0D3955"/>
                </a:buClr>
                <a:buSzPts val="1200"/>
                <a:buFont typeface="Arial"/>
                <a:buChar char="•"/>
              </a:pPr>
              <a:r>
                <a:rPr b="1" lang="en-GB" sz="1200">
                  <a:solidFill>
                    <a:srgbClr val="0D3955"/>
                  </a:solidFill>
                  <a:latin typeface="Arial"/>
                  <a:ea typeface="Arial"/>
                  <a:cs typeface="Arial"/>
                  <a:sym typeface="Arial"/>
                </a:rPr>
                <a:t>432 venues - 16.6 million sqm (39%)</a:t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172085" lvl="0" marL="184785" marR="0" rtl="0" algn="l">
                <a:lnSpc>
                  <a:spcPct val="118750"/>
                </a:lnSpc>
                <a:spcBef>
                  <a:spcPts val="0"/>
                </a:spcBef>
                <a:spcAft>
                  <a:spcPts val="0"/>
                </a:spcAft>
                <a:buClr>
                  <a:srgbClr val="0D3955"/>
                </a:buClr>
                <a:buSzPts val="1200"/>
                <a:buFont typeface="Arial"/>
                <a:buChar char="•"/>
              </a:pPr>
              <a:r>
                <a:rPr b="1" lang="en-GB" sz="1200">
                  <a:solidFill>
                    <a:srgbClr val="0D3955"/>
                  </a:solidFill>
                  <a:latin typeface="Arial"/>
                  <a:ea typeface="Arial"/>
                  <a:cs typeface="Arial"/>
                  <a:sym typeface="Arial"/>
                </a:rPr>
                <a:t>1.3 million exhibiting companies</a:t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172085" lvl="0" marL="184785" marR="0" rtl="0" algn="l">
                <a:lnSpc>
                  <a:spcPct val="118750"/>
                </a:lnSpc>
                <a:spcBef>
                  <a:spcPts val="0"/>
                </a:spcBef>
                <a:spcAft>
                  <a:spcPts val="0"/>
                </a:spcAft>
                <a:buClr>
                  <a:srgbClr val="0D3955"/>
                </a:buClr>
                <a:buSzPts val="1200"/>
                <a:buFont typeface="Arial"/>
                <a:buChar char="•"/>
              </a:pPr>
              <a:r>
                <a:rPr b="1" lang="en-GB" sz="1200">
                  <a:solidFill>
                    <a:srgbClr val="0D3955"/>
                  </a:solidFill>
                  <a:latin typeface="Arial"/>
                  <a:ea typeface="Arial"/>
                  <a:cs typeface="Arial"/>
                  <a:sym typeface="Arial"/>
                </a:rPr>
                <a:t>84.0 million visitors</a:t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172085" lvl="0" marL="184785" marR="0" rtl="0" algn="l">
                <a:lnSpc>
                  <a:spcPct val="119583"/>
                </a:lnSpc>
                <a:spcBef>
                  <a:spcPts val="0"/>
                </a:spcBef>
                <a:spcAft>
                  <a:spcPts val="0"/>
                </a:spcAft>
                <a:buClr>
                  <a:srgbClr val="0D3955"/>
                </a:buClr>
                <a:buSzPts val="1200"/>
                <a:buFont typeface="Arial"/>
                <a:buChar char="•"/>
              </a:pPr>
              <a:r>
                <a:rPr b="1" lang="en-GB" sz="1200">
                  <a:solidFill>
                    <a:srgbClr val="0D3955"/>
                  </a:solidFill>
                  <a:latin typeface="Arial"/>
                  <a:ea typeface="Arial"/>
                  <a:cs typeface="Arial"/>
                  <a:sym typeface="Arial"/>
                </a:rPr>
                <a:t>35.6 million sqm rented (26%)</a:t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4" name="Google Shape;434;p6"/>
            <p:cNvSpPr txBox="1"/>
            <p:nvPr/>
          </p:nvSpPr>
          <p:spPr>
            <a:xfrm>
              <a:off x="952500" y="2028888"/>
              <a:ext cx="1657350" cy="285750"/>
            </a:xfrm>
            <a:prstGeom prst="rect">
              <a:avLst/>
            </a:prstGeom>
            <a:solidFill>
              <a:srgbClr val="E92E35"/>
            </a:solidFill>
            <a:ln cap="flat" cmpd="sng" w="9525">
              <a:solidFill>
                <a:srgbClr val="E92E3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38100">
              <a:spAutoFit/>
            </a:bodyPr>
            <a:lstStyle/>
            <a:p>
              <a:pPr indent="0" lvl="0" marL="346075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North America</a:t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5" name="Google Shape;435;p6"/>
            <p:cNvSpPr txBox="1"/>
            <p:nvPr/>
          </p:nvSpPr>
          <p:spPr>
            <a:xfrm>
              <a:off x="1543113" y="3543363"/>
              <a:ext cx="2247900" cy="285750"/>
            </a:xfrm>
            <a:prstGeom prst="rect">
              <a:avLst/>
            </a:prstGeom>
            <a:solidFill>
              <a:srgbClr val="00796E"/>
            </a:solidFill>
            <a:ln cap="flat" cmpd="sng" w="9525">
              <a:solidFill>
                <a:srgbClr val="00796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36825">
              <a:spAutoFit/>
            </a:bodyPr>
            <a:lstStyle/>
            <a:p>
              <a:pPr indent="0" lvl="0" marL="30861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Central &amp; South America</a:t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6" name="Google Shape;436;p6"/>
            <p:cNvSpPr txBox="1"/>
            <p:nvPr/>
          </p:nvSpPr>
          <p:spPr>
            <a:xfrm>
              <a:off x="3984163" y="4979463"/>
              <a:ext cx="1343025" cy="285750"/>
            </a:xfrm>
            <a:prstGeom prst="rect">
              <a:avLst/>
            </a:prstGeom>
            <a:solidFill>
              <a:srgbClr val="FBC008"/>
            </a:solidFill>
            <a:ln cap="flat" cmpd="sng" w="9525">
              <a:solidFill>
                <a:srgbClr val="FBC00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43175">
              <a:spAutoFit/>
            </a:bodyPr>
            <a:lstStyle/>
            <a:p>
              <a:pPr indent="0" lvl="0" marL="4445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Africa</a:t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7" name="Google Shape;437;p6"/>
            <p:cNvSpPr txBox="1"/>
            <p:nvPr/>
          </p:nvSpPr>
          <p:spPr>
            <a:xfrm>
              <a:off x="7083288" y="4659713"/>
              <a:ext cx="1343025" cy="295275"/>
            </a:xfrm>
            <a:prstGeom prst="rect">
              <a:avLst/>
            </a:prstGeom>
            <a:solidFill>
              <a:srgbClr val="FBC008"/>
            </a:solidFill>
            <a:ln cap="flat" cmpd="sng" w="9525">
              <a:solidFill>
                <a:srgbClr val="FBC00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46975">
              <a:spAutoFit/>
            </a:bodyPr>
            <a:lstStyle/>
            <a:p>
              <a:pPr indent="0" lvl="0" marL="28702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Middle East</a:t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8" name="Google Shape;438;p6"/>
            <p:cNvSpPr txBox="1"/>
            <p:nvPr/>
          </p:nvSpPr>
          <p:spPr>
            <a:xfrm>
              <a:off x="9305988" y="2800413"/>
              <a:ext cx="1333500" cy="285750"/>
            </a:xfrm>
            <a:prstGeom prst="rect">
              <a:avLst/>
            </a:prstGeom>
            <a:solidFill>
              <a:srgbClr val="821F82"/>
            </a:solidFill>
            <a:ln cap="flat" cmpd="sng" w="9525">
              <a:solidFill>
                <a:srgbClr val="821F8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38100">
              <a:spAutoFit/>
            </a:bodyPr>
            <a:lstStyle/>
            <a:p>
              <a:pPr indent="0" lvl="0" marL="280035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Asia/Pacific</a:t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9" name="Google Shape;439;p6"/>
            <p:cNvSpPr txBox="1"/>
            <p:nvPr/>
          </p:nvSpPr>
          <p:spPr>
            <a:xfrm>
              <a:off x="6153213" y="866838"/>
              <a:ext cx="1343025" cy="295275"/>
            </a:xfrm>
            <a:prstGeom prst="rect">
              <a:avLst/>
            </a:prstGeom>
            <a:solidFill>
              <a:srgbClr val="5A6CFF"/>
            </a:solidFill>
            <a:ln cap="flat" cmpd="sng" w="9525">
              <a:solidFill>
                <a:srgbClr val="5A6C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41900">
              <a:spAutoFit/>
            </a:bodyPr>
            <a:lstStyle/>
            <a:p>
              <a:pPr indent="0" lvl="0" marL="438784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Europe</a:t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0" name="Google Shape;440;p6"/>
            <p:cNvSpPr txBox="1"/>
            <p:nvPr/>
          </p:nvSpPr>
          <p:spPr>
            <a:xfrm>
              <a:off x="416242" y="872109"/>
              <a:ext cx="1868170" cy="24257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15875">
              <a:spAutoFit/>
            </a:bodyPr>
            <a:lstStyle/>
            <a:p>
              <a:pPr indent="0" lvl="0" marL="127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GB" sz="1400">
                  <a:solidFill>
                    <a:srgbClr val="222541"/>
                  </a:solidFill>
                  <a:latin typeface="Arial"/>
                  <a:ea typeface="Arial"/>
                  <a:cs typeface="Arial"/>
                  <a:sym typeface="Arial"/>
                </a:rPr>
                <a:t>Key Metrics (year 2024)</a:t>
              </a: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441" name="Google Shape;441;p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9792213" y="443406"/>
              <a:ext cx="1983545" cy="779926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7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48" name="Google Shape;448;p7"/>
          <p:cNvSpPr txBox="1"/>
          <p:nvPr>
            <p:ph type="title"/>
          </p:nvPr>
        </p:nvSpPr>
        <p:spPr>
          <a:xfrm>
            <a:off x="307657" y="275091"/>
            <a:ext cx="8764905" cy="42608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5875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Aleo"/>
              <a:buNone/>
            </a:pPr>
            <a:r>
              <a:rPr b="0" lang="en-GB">
                <a:latin typeface="Aleo"/>
                <a:ea typeface="Aleo"/>
                <a:cs typeface="Aleo"/>
                <a:sym typeface="Aleo"/>
              </a:rPr>
              <a:t>Global Economic Impact of Exhibitions (2024): </a:t>
            </a:r>
            <a:r>
              <a:rPr b="0" lang="en-GB">
                <a:solidFill>
                  <a:srgbClr val="C00000"/>
                </a:solidFill>
                <a:latin typeface="Aleo"/>
                <a:ea typeface="Aleo"/>
                <a:cs typeface="Aleo"/>
                <a:sym typeface="Aleo"/>
              </a:rPr>
              <a:t>Asia/Pacific</a:t>
            </a:r>
            <a:endParaRPr/>
          </a:p>
        </p:txBody>
      </p:sp>
      <p:grpSp>
        <p:nvGrpSpPr>
          <p:cNvPr id="449" name="Google Shape;449;p7"/>
          <p:cNvGrpSpPr/>
          <p:nvPr/>
        </p:nvGrpSpPr>
        <p:grpSpPr>
          <a:xfrm>
            <a:off x="8610600" y="1219200"/>
            <a:ext cx="3200400" cy="3962400"/>
            <a:chOff x="8610600" y="1219200"/>
            <a:chExt cx="3200400" cy="3962400"/>
          </a:xfrm>
        </p:grpSpPr>
        <p:sp>
          <p:nvSpPr>
            <p:cNvPr id="450" name="Google Shape;450;p7"/>
            <p:cNvSpPr/>
            <p:nvPr/>
          </p:nvSpPr>
          <p:spPr>
            <a:xfrm>
              <a:off x="8610600" y="1219200"/>
              <a:ext cx="3200400" cy="3962400"/>
            </a:xfrm>
            <a:custGeom>
              <a:rect b="b" l="l" r="r" t="t"/>
              <a:pathLst>
                <a:path extrusionOk="0" h="3962400" w="3200400">
                  <a:moveTo>
                    <a:pt x="3054223" y="0"/>
                  </a:moveTo>
                  <a:lnTo>
                    <a:pt x="145796" y="0"/>
                  </a:lnTo>
                  <a:lnTo>
                    <a:pt x="99714" y="7433"/>
                  </a:lnTo>
                  <a:lnTo>
                    <a:pt x="59692" y="28131"/>
                  </a:lnTo>
                  <a:lnTo>
                    <a:pt x="28131" y="59692"/>
                  </a:lnTo>
                  <a:lnTo>
                    <a:pt x="7433" y="99714"/>
                  </a:lnTo>
                  <a:lnTo>
                    <a:pt x="0" y="145796"/>
                  </a:lnTo>
                  <a:lnTo>
                    <a:pt x="0" y="3816604"/>
                  </a:lnTo>
                  <a:lnTo>
                    <a:pt x="7433" y="3862685"/>
                  </a:lnTo>
                  <a:lnTo>
                    <a:pt x="28131" y="3902707"/>
                  </a:lnTo>
                  <a:lnTo>
                    <a:pt x="59692" y="3934268"/>
                  </a:lnTo>
                  <a:lnTo>
                    <a:pt x="99714" y="3954966"/>
                  </a:lnTo>
                  <a:lnTo>
                    <a:pt x="145796" y="3962400"/>
                  </a:lnTo>
                  <a:lnTo>
                    <a:pt x="3054223" y="3962400"/>
                  </a:lnTo>
                  <a:lnTo>
                    <a:pt x="3100304" y="3954966"/>
                  </a:lnTo>
                  <a:lnTo>
                    <a:pt x="3140326" y="3934268"/>
                  </a:lnTo>
                  <a:lnTo>
                    <a:pt x="3171887" y="3902707"/>
                  </a:lnTo>
                  <a:lnTo>
                    <a:pt x="3192585" y="3862685"/>
                  </a:lnTo>
                  <a:lnTo>
                    <a:pt x="3200019" y="3816604"/>
                  </a:lnTo>
                  <a:lnTo>
                    <a:pt x="3200019" y="145796"/>
                  </a:lnTo>
                  <a:lnTo>
                    <a:pt x="3192585" y="99714"/>
                  </a:lnTo>
                  <a:lnTo>
                    <a:pt x="3171887" y="59692"/>
                  </a:lnTo>
                  <a:lnTo>
                    <a:pt x="3140326" y="28131"/>
                  </a:lnTo>
                  <a:lnTo>
                    <a:pt x="3100304" y="7433"/>
                  </a:lnTo>
                  <a:lnTo>
                    <a:pt x="305422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51" name="Google Shape;451;p7"/>
            <p:cNvSpPr/>
            <p:nvPr/>
          </p:nvSpPr>
          <p:spPr>
            <a:xfrm>
              <a:off x="8610600" y="1219200"/>
              <a:ext cx="3200400" cy="3962400"/>
            </a:xfrm>
            <a:custGeom>
              <a:rect b="b" l="l" r="r" t="t"/>
              <a:pathLst>
                <a:path extrusionOk="0" h="3962400" w="3200400">
                  <a:moveTo>
                    <a:pt x="0" y="145796"/>
                  </a:moveTo>
                  <a:lnTo>
                    <a:pt x="7433" y="99714"/>
                  </a:lnTo>
                  <a:lnTo>
                    <a:pt x="28131" y="59692"/>
                  </a:lnTo>
                  <a:lnTo>
                    <a:pt x="59692" y="28131"/>
                  </a:lnTo>
                  <a:lnTo>
                    <a:pt x="99714" y="7433"/>
                  </a:lnTo>
                  <a:lnTo>
                    <a:pt x="145796" y="0"/>
                  </a:lnTo>
                  <a:lnTo>
                    <a:pt x="3054223" y="0"/>
                  </a:lnTo>
                  <a:lnTo>
                    <a:pt x="3100304" y="7433"/>
                  </a:lnTo>
                  <a:lnTo>
                    <a:pt x="3140326" y="28131"/>
                  </a:lnTo>
                  <a:lnTo>
                    <a:pt x="3171887" y="59692"/>
                  </a:lnTo>
                  <a:lnTo>
                    <a:pt x="3192585" y="99714"/>
                  </a:lnTo>
                  <a:lnTo>
                    <a:pt x="3200019" y="145796"/>
                  </a:lnTo>
                  <a:lnTo>
                    <a:pt x="3200019" y="3816604"/>
                  </a:lnTo>
                  <a:lnTo>
                    <a:pt x="3192585" y="3862685"/>
                  </a:lnTo>
                  <a:lnTo>
                    <a:pt x="3171887" y="3902707"/>
                  </a:lnTo>
                  <a:lnTo>
                    <a:pt x="3140326" y="3934268"/>
                  </a:lnTo>
                  <a:lnTo>
                    <a:pt x="3100304" y="3954966"/>
                  </a:lnTo>
                  <a:lnTo>
                    <a:pt x="3054223" y="3962400"/>
                  </a:lnTo>
                  <a:lnTo>
                    <a:pt x="145796" y="3962400"/>
                  </a:lnTo>
                  <a:lnTo>
                    <a:pt x="99714" y="3954966"/>
                  </a:lnTo>
                  <a:lnTo>
                    <a:pt x="59692" y="3934268"/>
                  </a:lnTo>
                  <a:lnTo>
                    <a:pt x="28131" y="3902707"/>
                  </a:lnTo>
                  <a:lnTo>
                    <a:pt x="7433" y="3862685"/>
                  </a:lnTo>
                  <a:lnTo>
                    <a:pt x="0" y="3816604"/>
                  </a:lnTo>
                  <a:lnTo>
                    <a:pt x="0" y="145796"/>
                  </a:lnTo>
                  <a:close/>
                </a:path>
              </a:pathLst>
            </a:custGeom>
            <a:noFill/>
            <a:ln cap="flat" cmpd="sng" w="57125">
              <a:solidFill>
                <a:srgbClr val="0D395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452" name="Google Shape;452;p7"/>
          <p:cNvGrpSpPr/>
          <p:nvPr/>
        </p:nvGrpSpPr>
        <p:grpSpPr>
          <a:xfrm>
            <a:off x="3124200" y="5388975"/>
            <a:ext cx="5943600" cy="1066800"/>
            <a:chOff x="3124200" y="5388975"/>
            <a:chExt cx="5943600" cy="1066800"/>
          </a:xfrm>
        </p:grpSpPr>
        <p:sp>
          <p:nvSpPr>
            <p:cNvPr id="453" name="Google Shape;453;p7"/>
            <p:cNvSpPr/>
            <p:nvPr/>
          </p:nvSpPr>
          <p:spPr>
            <a:xfrm>
              <a:off x="3124200" y="5388975"/>
              <a:ext cx="5943600" cy="1066800"/>
            </a:xfrm>
            <a:custGeom>
              <a:rect b="b" l="l" r="r" t="t"/>
              <a:pathLst>
                <a:path extrusionOk="0" h="1066800" w="5943600">
                  <a:moveTo>
                    <a:pt x="5894958" y="0"/>
                  </a:moveTo>
                  <a:lnTo>
                    <a:pt x="48641" y="0"/>
                  </a:lnTo>
                  <a:lnTo>
                    <a:pt x="29682" y="3813"/>
                  </a:lnTo>
                  <a:lnTo>
                    <a:pt x="14224" y="14219"/>
                  </a:lnTo>
                  <a:lnTo>
                    <a:pt x="3813" y="29666"/>
                  </a:lnTo>
                  <a:lnTo>
                    <a:pt x="0" y="48602"/>
                  </a:lnTo>
                  <a:lnTo>
                    <a:pt x="0" y="1018197"/>
                  </a:lnTo>
                  <a:lnTo>
                    <a:pt x="3813" y="1037117"/>
                  </a:lnTo>
                  <a:lnTo>
                    <a:pt x="14224" y="1052566"/>
                  </a:lnTo>
                  <a:lnTo>
                    <a:pt x="29682" y="1062981"/>
                  </a:lnTo>
                  <a:lnTo>
                    <a:pt x="48641" y="1066800"/>
                  </a:lnTo>
                  <a:lnTo>
                    <a:pt x="5894958" y="1066800"/>
                  </a:lnTo>
                  <a:lnTo>
                    <a:pt x="5913917" y="1062981"/>
                  </a:lnTo>
                  <a:lnTo>
                    <a:pt x="5929376" y="1052566"/>
                  </a:lnTo>
                  <a:lnTo>
                    <a:pt x="5939786" y="1037117"/>
                  </a:lnTo>
                  <a:lnTo>
                    <a:pt x="5943600" y="1018197"/>
                  </a:lnTo>
                  <a:lnTo>
                    <a:pt x="5943600" y="48602"/>
                  </a:lnTo>
                  <a:lnTo>
                    <a:pt x="5939786" y="29666"/>
                  </a:lnTo>
                  <a:lnTo>
                    <a:pt x="5929376" y="14219"/>
                  </a:lnTo>
                  <a:lnTo>
                    <a:pt x="5913917" y="3813"/>
                  </a:lnTo>
                  <a:lnTo>
                    <a:pt x="589495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54" name="Google Shape;454;p7"/>
            <p:cNvSpPr/>
            <p:nvPr/>
          </p:nvSpPr>
          <p:spPr>
            <a:xfrm>
              <a:off x="3124200" y="5388975"/>
              <a:ext cx="5943600" cy="1066800"/>
            </a:xfrm>
            <a:custGeom>
              <a:rect b="b" l="l" r="r" t="t"/>
              <a:pathLst>
                <a:path extrusionOk="0" h="1066800" w="5943600">
                  <a:moveTo>
                    <a:pt x="0" y="48602"/>
                  </a:moveTo>
                  <a:lnTo>
                    <a:pt x="3813" y="29666"/>
                  </a:lnTo>
                  <a:lnTo>
                    <a:pt x="14224" y="14219"/>
                  </a:lnTo>
                  <a:lnTo>
                    <a:pt x="29682" y="3813"/>
                  </a:lnTo>
                  <a:lnTo>
                    <a:pt x="48641" y="0"/>
                  </a:lnTo>
                  <a:lnTo>
                    <a:pt x="5894958" y="0"/>
                  </a:lnTo>
                  <a:lnTo>
                    <a:pt x="5913917" y="3813"/>
                  </a:lnTo>
                  <a:lnTo>
                    <a:pt x="5929376" y="14219"/>
                  </a:lnTo>
                  <a:lnTo>
                    <a:pt x="5939786" y="29666"/>
                  </a:lnTo>
                  <a:lnTo>
                    <a:pt x="5943600" y="48602"/>
                  </a:lnTo>
                  <a:lnTo>
                    <a:pt x="5943600" y="1018197"/>
                  </a:lnTo>
                  <a:lnTo>
                    <a:pt x="5939786" y="1037117"/>
                  </a:lnTo>
                  <a:lnTo>
                    <a:pt x="5929376" y="1052566"/>
                  </a:lnTo>
                  <a:lnTo>
                    <a:pt x="5913917" y="1062981"/>
                  </a:lnTo>
                  <a:lnTo>
                    <a:pt x="5894958" y="1066800"/>
                  </a:lnTo>
                  <a:lnTo>
                    <a:pt x="48641" y="1066800"/>
                  </a:lnTo>
                  <a:lnTo>
                    <a:pt x="29682" y="1062981"/>
                  </a:lnTo>
                  <a:lnTo>
                    <a:pt x="14224" y="1052566"/>
                  </a:lnTo>
                  <a:lnTo>
                    <a:pt x="3813" y="1037117"/>
                  </a:lnTo>
                  <a:lnTo>
                    <a:pt x="0" y="1018197"/>
                  </a:lnTo>
                  <a:lnTo>
                    <a:pt x="0" y="48602"/>
                  </a:lnTo>
                  <a:close/>
                </a:path>
              </a:pathLst>
            </a:custGeom>
            <a:noFill/>
            <a:ln cap="flat" cmpd="sng" w="57150">
              <a:solidFill>
                <a:srgbClr val="0D395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455" name="Google Shape;455;p7"/>
          <p:cNvGrpSpPr/>
          <p:nvPr/>
        </p:nvGrpSpPr>
        <p:grpSpPr>
          <a:xfrm>
            <a:off x="304800" y="1219200"/>
            <a:ext cx="3200400" cy="3962400"/>
            <a:chOff x="304800" y="1219200"/>
            <a:chExt cx="3200400" cy="3962400"/>
          </a:xfrm>
        </p:grpSpPr>
        <p:sp>
          <p:nvSpPr>
            <p:cNvPr id="456" name="Google Shape;456;p7"/>
            <p:cNvSpPr/>
            <p:nvPr/>
          </p:nvSpPr>
          <p:spPr>
            <a:xfrm>
              <a:off x="304800" y="1219200"/>
              <a:ext cx="3200400" cy="3962400"/>
            </a:xfrm>
            <a:custGeom>
              <a:rect b="b" l="l" r="r" t="t"/>
              <a:pathLst>
                <a:path extrusionOk="0" h="3962400" w="3200400">
                  <a:moveTo>
                    <a:pt x="3054223" y="0"/>
                  </a:moveTo>
                  <a:lnTo>
                    <a:pt x="145795" y="0"/>
                  </a:lnTo>
                  <a:lnTo>
                    <a:pt x="99714" y="7433"/>
                  </a:lnTo>
                  <a:lnTo>
                    <a:pt x="59692" y="28131"/>
                  </a:lnTo>
                  <a:lnTo>
                    <a:pt x="28131" y="59692"/>
                  </a:lnTo>
                  <a:lnTo>
                    <a:pt x="7433" y="99714"/>
                  </a:lnTo>
                  <a:lnTo>
                    <a:pt x="0" y="145796"/>
                  </a:lnTo>
                  <a:lnTo>
                    <a:pt x="0" y="3816604"/>
                  </a:lnTo>
                  <a:lnTo>
                    <a:pt x="7433" y="3862685"/>
                  </a:lnTo>
                  <a:lnTo>
                    <a:pt x="28131" y="3902707"/>
                  </a:lnTo>
                  <a:lnTo>
                    <a:pt x="59692" y="3934268"/>
                  </a:lnTo>
                  <a:lnTo>
                    <a:pt x="99714" y="3954966"/>
                  </a:lnTo>
                  <a:lnTo>
                    <a:pt x="145795" y="3962400"/>
                  </a:lnTo>
                  <a:lnTo>
                    <a:pt x="3054223" y="3962400"/>
                  </a:lnTo>
                  <a:lnTo>
                    <a:pt x="3100304" y="3954966"/>
                  </a:lnTo>
                  <a:lnTo>
                    <a:pt x="3140326" y="3934268"/>
                  </a:lnTo>
                  <a:lnTo>
                    <a:pt x="3171887" y="3902707"/>
                  </a:lnTo>
                  <a:lnTo>
                    <a:pt x="3192585" y="3862685"/>
                  </a:lnTo>
                  <a:lnTo>
                    <a:pt x="3200019" y="3816604"/>
                  </a:lnTo>
                  <a:lnTo>
                    <a:pt x="3200019" y="145796"/>
                  </a:lnTo>
                  <a:lnTo>
                    <a:pt x="3192585" y="99714"/>
                  </a:lnTo>
                  <a:lnTo>
                    <a:pt x="3171887" y="59692"/>
                  </a:lnTo>
                  <a:lnTo>
                    <a:pt x="3140326" y="28131"/>
                  </a:lnTo>
                  <a:lnTo>
                    <a:pt x="3100304" y="7433"/>
                  </a:lnTo>
                  <a:lnTo>
                    <a:pt x="305422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57" name="Google Shape;457;p7"/>
            <p:cNvSpPr/>
            <p:nvPr/>
          </p:nvSpPr>
          <p:spPr>
            <a:xfrm>
              <a:off x="304800" y="1219200"/>
              <a:ext cx="3200400" cy="3962400"/>
            </a:xfrm>
            <a:custGeom>
              <a:rect b="b" l="l" r="r" t="t"/>
              <a:pathLst>
                <a:path extrusionOk="0" h="3962400" w="3200400">
                  <a:moveTo>
                    <a:pt x="0" y="145796"/>
                  </a:moveTo>
                  <a:lnTo>
                    <a:pt x="7433" y="99714"/>
                  </a:lnTo>
                  <a:lnTo>
                    <a:pt x="28131" y="59692"/>
                  </a:lnTo>
                  <a:lnTo>
                    <a:pt x="59692" y="28131"/>
                  </a:lnTo>
                  <a:lnTo>
                    <a:pt x="99714" y="7433"/>
                  </a:lnTo>
                  <a:lnTo>
                    <a:pt x="145795" y="0"/>
                  </a:lnTo>
                  <a:lnTo>
                    <a:pt x="3054223" y="0"/>
                  </a:lnTo>
                  <a:lnTo>
                    <a:pt x="3100304" y="7433"/>
                  </a:lnTo>
                  <a:lnTo>
                    <a:pt x="3140326" y="28131"/>
                  </a:lnTo>
                  <a:lnTo>
                    <a:pt x="3171887" y="59692"/>
                  </a:lnTo>
                  <a:lnTo>
                    <a:pt x="3192585" y="99714"/>
                  </a:lnTo>
                  <a:lnTo>
                    <a:pt x="3200019" y="145796"/>
                  </a:lnTo>
                  <a:lnTo>
                    <a:pt x="3200019" y="3816604"/>
                  </a:lnTo>
                  <a:lnTo>
                    <a:pt x="3192585" y="3862685"/>
                  </a:lnTo>
                  <a:lnTo>
                    <a:pt x="3171887" y="3902707"/>
                  </a:lnTo>
                  <a:lnTo>
                    <a:pt x="3140326" y="3934268"/>
                  </a:lnTo>
                  <a:lnTo>
                    <a:pt x="3100304" y="3954966"/>
                  </a:lnTo>
                  <a:lnTo>
                    <a:pt x="3054223" y="3962400"/>
                  </a:lnTo>
                  <a:lnTo>
                    <a:pt x="145795" y="3962400"/>
                  </a:lnTo>
                  <a:lnTo>
                    <a:pt x="99714" y="3954966"/>
                  </a:lnTo>
                  <a:lnTo>
                    <a:pt x="59692" y="3934268"/>
                  </a:lnTo>
                  <a:lnTo>
                    <a:pt x="28131" y="3902707"/>
                  </a:lnTo>
                  <a:lnTo>
                    <a:pt x="7433" y="3862685"/>
                  </a:lnTo>
                  <a:lnTo>
                    <a:pt x="0" y="3816604"/>
                  </a:lnTo>
                  <a:lnTo>
                    <a:pt x="0" y="145796"/>
                  </a:lnTo>
                  <a:close/>
                </a:path>
              </a:pathLst>
            </a:custGeom>
            <a:noFill/>
            <a:ln cap="flat" cmpd="sng" w="57125">
              <a:solidFill>
                <a:srgbClr val="0D395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58" name="Google Shape;458;p7"/>
            <p:cNvSpPr/>
            <p:nvPr/>
          </p:nvSpPr>
          <p:spPr>
            <a:xfrm>
              <a:off x="304800" y="1676400"/>
              <a:ext cx="3200400" cy="47625"/>
            </a:xfrm>
            <a:custGeom>
              <a:rect b="b" l="l" r="r" t="t"/>
              <a:pathLst>
                <a:path extrusionOk="0" h="47625" w="3200400">
                  <a:moveTo>
                    <a:pt x="3200400" y="0"/>
                  </a:moveTo>
                  <a:lnTo>
                    <a:pt x="0" y="0"/>
                  </a:lnTo>
                  <a:lnTo>
                    <a:pt x="0" y="47625"/>
                  </a:lnTo>
                  <a:lnTo>
                    <a:pt x="3200400" y="47625"/>
                  </a:lnTo>
                  <a:lnTo>
                    <a:pt x="3200400" y="0"/>
                  </a:lnTo>
                  <a:close/>
                </a:path>
              </a:pathLst>
            </a:custGeom>
            <a:solidFill>
              <a:srgbClr val="0D3955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459" name="Google Shape;459;p7"/>
          <p:cNvGrpSpPr/>
          <p:nvPr/>
        </p:nvGrpSpPr>
        <p:grpSpPr>
          <a:xfrm>
            <a:off x="4419600" y="1219200"/>
            <a:ext cx="3200400" cy="3962400"/>
            <a:chOff x="4419600" y="1219200"/>
            <a:chExt cx="3200400" cy="3962400"/>
          </a:xfrm>
        </p:grpSpPr>
        <p:sp>
          <p:nvSpPr>
            <p:cNvPr id="460" name="Google Shape;460;p7"/>
            <p:cNvSpPr/>
            <p:nvPr/>
          </p:nvSpPr>
          <p:spPr>
            <a:xfrm>
              <a:off x="4419600" y="1219200"/>
              <a:ext cx="3200400" cy="3962400"/>
            </a:xfrm>
            <a:custGeom>
              <a:rect b="b" l="l" r="r" t="t"/>
              <a:pathLst>
                <a:path extrusionOk="0" h="3962400" w="3200400">
                  <a:moveTo>
                    <a:pt x="3054223" y="0"/>
                  </a:moveTo>
                  <a:lnTo>
                    <a:pt x="145796" y="0"/>
                  </a:lnTo>
                  <a:lnTo>
                    <a:pt x="99714" y="7433"/>
                  </a:lnTo>
                  <a:lnTo>
                    <a:pt x="59692" y="28131"/>
                  </a:lnTo>
                  <a:lnTo>
                    <a:pt x="28131" y="59692"/>
                  </a:lnTo>
                  <a:lnTo>
                    <a:pt x="7433" y="99714"/>
                  </a:lnTo>
                  <a:lnTo>
                    <a:pt x="0" y="145796"/>
                  </a:lnTo>
                  <a:lnTo>
                    <a:pt x="0" y="3816604"/>
                  </a:lnTo>
                  <a:lnTo>
                    <a:pt x="7433" y="3862685"/>
                  </a:lnTo>
                  <a:lnTo>
                    <a:pt x="28131" y="3902707"/>
                  </a:lnTo>
                  <a:lnTo>
                    <a:pt x="59692" y="3934268"/>
                  </a:lnTo>
                  <a:lnTo>
                    <a:pt x="99714" y="3954966"/>
                  </a:lnTo>
                  <a:lnTo>
                    <a:pt x="145796" y="3962400"/>
                  </a:lnTo>
                  <a:lnTo>
                    <a:pt x="3054223" y="3962400"/>
                  </a:lnTo>
                  <a:lnTo>
                    <a:pt x="3100304" y="3954966"/>
                  </a:lnTo>
                  <a:lnTo>
                    <a:pt x="3140326" y="3934268"/>
                  </a:lnTo>
                  <a:lnTo>
                    <a:pt x="3171887" y="3902707"/>
                  </a:lnTo>
                  <a:lnTo>
                    <a:pt x="3192585" y="3862685"/>
                  </a:lnTo>
                  <a:lnTo>
                    <a:pt x="3200019" y="3816604"/>
                  </a:lnTo>
                  <a:lnTo>
                    <a:pt x="3200019" y="145796"/>
                  </a:lnTo>
                  <a:lnTo>
                    <a:pt x="3192585" y="99714"/>
                  </a:lnTo>
                  <a:lnTo>
                    <a:pt x="3171887" y="59692"/>
                  </a:lnTo>
                  <a:lnTo>
                    <a:pt x="3140326" y="28131"/>
                  </a:lnTo>
                  <a:lnTo>
                    <a:pt x="3100304" y="7433"/>
                  </a:lnTo>
                  <a:lnTo>
                    <a:pt x="305422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61" name="Google Shape;461;p7"/>
            <p:cNvSpPr/>
            <p:nvPr/>
          </p:nvSpPr>
          <p:spPr>
            <a:xfrm>
              <a:off x="4419600" y="1219200"/>
              <a:ext cx="3200400" cy="3962400"/>
            </a:xfrm>
            <a:custGeom>
              <a:rect b="b" l="l" r="r" t="t"/>
              <a:pathLst>
                <a:path extrusionOk="0" h="3962400" w="3200400">
                  <a:moveTo>
                    <a:pt x="0" y="145796"/>
                  </a:moveTo>
                  <a:lnTo>
                    <a:pt x="7433" y="99714"/>
                  </a:lnTo>
                  <a:lnTo>
                    <a:pt x="28131" y="59692"/>
                  </a:lnTo>
                  <a:lnTo>
                    <a:pt x="59692" y="28131"/>
                  </a:lnTo>
                  <a:lnTo>
                    <a:pt x="99714" y="7433"/>
                  </a:lnTo>
                  <a:lnTo>
                    <a:pt x="145796" y="0"/>
                  </a:lnTo>
                  <a:lnTo>
                    <a:pt x="3054223" y="0"/>
                  </a:lnTo>
                  <a:lnTo>
                    <a:pt x="3100304" y="7433"/>
                  </a:lnTo>
                  <a:lnTo>
                    <a:pt x="3140326" y="28131"/>
                  </a:lnTo>
                  <a:lnTo>
                    <a:pt x="3171887" y="59692"/>
                  </a:lnTo>
                  <a:lnTo>
                    <a:pt x="3192585" y="99714"/>
                  </a:lnTo>
                  <a:lnTo>
                    <a:pt x="3200019" y="145796"/>
                  </a:lnTo>
                  <a:lnTo>
                    <a:pt x="3200019" y="3816604"/>
                  </a:lnTo>
                  <a:lnTo>
                    <a:pt x="3192585" y="3862685"/>
                  </a:lnTo>
                  <a:lnTo>
                    <a:pt x="3171887" y="3902707"/>
                  </a:lnTo>
                  <a:lnTo>
                    <a:pt x="3140326" y="3934268"/>
                  </a:lnTo>
                  <a:lnTo>
                    <a:pt x="3100304" y="3954966"/>
                  </a:lnTo>
                  <a:lnTo>
                    <a:pt x="3054223" y="3962400"/>
                  </a:lnTo>
                  <a:lnTo>
                    <a:pt x="145796" y="3962400"/>
                  </a:lnTo>
                  <a:lnTo>
                    <a:pt x="99714" y="3954966"/>
                  </a:lnTo>
                  <a:lnTo>
                    <a:pt x="59692" y="3934268"/>
                  </a:lnTo>
                  <a:lnTo>
                    <a:pt x="28131" y="3902707"/>
                  </a:lnTo>
                  <a:lnTo>
                    <a:pt x="7433" y="3862685"/>
                  </a:lnTo>
                  <a:lnTo>
                    <a:pt x="0" y="3816604"/>
                  </a:lnTo>
                  <a:lnTo>
                    <a:pt x="0" y="145796"/>
                  </a:lnTo>
                  <a:close/>
                </a:path>
              </a:pathLst>
            </a:custGeom>
            <a:noFill/>
            <a:ln cap="flat" cmpd="sng" w="57125">
              <a:solidFill>
                <a:srgbClr val="0D395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62" name="Google Shape;462;p7"/>
            <p:cNvSpPr/>
            <p:nvPr/>
          </p:nvSpPr>
          <p:spPr>
            <a:xfrm>
              <a:off x="4419600" y="1676400"/>
              <a:ext cx="3200400" cy="47625"/>
            </a:xfrm>
            <a:custGeom>
              <a:rect b="b" l="l" r="r" t="t"/>
              <a:pathLst>
                <a:path extrusionOk="0" h="47625" w="3200400">
                  <a:moveTo>
                    <a:pt x="3200400" y="0"/>
                  </a:moveTo>
                  <a:lnTo>
                    <a:pt x="0" y="0"/>
                  </a:lnTo>
                  <a:lnTo>
                    <a:pt x="0" y="47625"/>
                  </a:lnTo>
                  <a:lnTo>
                    <a:pt x="3200400" y="47625"/>
                  </a:lnTo>
                  <a:lnTo>
                    <a:pt x="3200400" y="0"/>
                  </a:lnTo>
                  <a:close/>
                </a:path>
              </a:pathLst>
            </a:custGeom>
            <a:solidFill>
              <a:srgbClr val="0D3955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sp>
        <p:nvSpPr>
          <p:cNvPr id="463" name="Google Shape;463;p7"/>
          <p:cNvSpPr txBox="1"/>
          <p:nvPr/>
        </p:nvSpPr>
        <p:spPr>
          <a:xfrm>
            <a:off x="9400793" y="1285811"/>
            <a:ext cx="1638300" cy="30035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0D3955"/>
                </a:solidFill>
                <a:latin typeface="Arial"/>
                <a:ea typeface="Arial"/>
                <a:cs typeface="Arial"/>
                <a:sym typeface="Arial"/>
              </a:rPr>
              <a:t>TOTAL IMPACTS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4" name="Google Shape;464;p7"/>
          <p:cNvSpPr/>
          <p:nvPr/>
        </p:nvSpPr>
        <p:spPr>
          <a:xfrm>
            <a:off x="8610600" y="1676400"/>
            <a:ext cx="3200400" cy="47625"/>
          </a:xfrm>
          <a:custGeom>
            <a:rect b="b" l="l" r="r" t="t"/>
            <a:pathLst>
              <a:path extrusionOk="0" h="47625" w="3200400">
                <a:moveTo>
                  <a:pt x="3200400" y="0"/>
                </a:moveTo>
                <a:lnTo>
                  <a:pt x="0" y="0"/>
                </a:lnTo>
                <a:lnTo>
                  <a:pt x="0" y="47625"/>
                </a:lnTo>
                <a:lnTo>
                  <a:pt x="3200400" y="47625"/>
                </a:lnTo>
                <a:lnTo>
                  <a:pt x="3200400" y="0"/>
                </a:lnTo>
                <a:close/>
              </a:path>
            </a:pathLst>
          </a:custGeom>
          <a:solidFill>
            <a:srgbClr val="0D3955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65" name="Google Shape;465;p7"/>
          <p:cNvSpPr txBox="1"/>
          <p:nvPr/>
        </p:nvSpPr>
        <p:spPr>
          <a:xfrm>
            <a:off x="1472311" y="1861756"/>
            <a:ext cx="1835785" cy="7105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000">
                <a:solidFill>
                  <a:srgbClr val="0D3955"/>
                </a:solidFill>
                <a:latin typeface="Arial"/>
                <a:ea typeface="Arial"/>
                <a:cs typeface="Arial"/>
                <a:sym typeface="Arial"/>
              </a:rPr>
              <a:t>1.3 million</a:t>
            </a:r>
            <a:endParaRPr sz="3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81915" marR="0" rtl="0" algn="l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rgbClr val="303030"/>
                </a:solidFill>
                <a:latin typeface="Arial"/>
                <a:ea typeface="Arial"/>
                <a:cs typeface="Arial"/>
                <a:sym typeface="Arial"/>
              </a:rPr>
              <a:t>Exhibiting companies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66" name="Google Shape;466;p7"/>
          <p:cNvGrpSpPr/>
          <p:nvPr/>
        </p:nvGrpSpPr>
        <p:grpSpPr>
          <a:xfrm>
            <a:off x="304800" y="1828800"/>
            <a:ext cx="3200400" cy="3171353"/>
            <a:chOff x="304800" y="1828800"/>
            <a:chExt cx="3200400" cy="3171353"/>
          </a:xfrm>
        </p:grpSpPr>
        <p:sp>
          <p:nvSpPr>
            <p:cNvPr id="467" name="Google Shape;467;p7"/>
            <p:cNvSpPr/>
            <p:nvPr/>
          </p:nvSpPr>
          <p:spPr>
            <a:xfrm>
              <a:off x="614923" y="1915309"/>
              <a:ext cx="622300" cy="696595"/>
            </a:xfrm>
            <a:custGeom>
              <a:rect b="b" l="l" r="r" t="t"/>
              <a:pathLst>
                <a:path extrusionOk="0" h="696594" w="622300">
                  <a:moveTo>
                    <a:pt x="584466" y="0"/>
                  </a:moveTo>
                  <a:lnTo>
                    <a:pt x="438977" y="0"/>
                  </a:lnTo>
                  <a:lnTo>
                    <a:pt x="438977" y="74013"/>
                  </a:lnTo>
                  <a:lnTo>
                    <a:pt x="549354" y="74013"/>
                  </a:lnTo>
                  <a:lnTo>
                    <a:pt x="549354" y="622099"/>
                  </a:lnTo>
                  <a:lnTo>
                    <a:pt x="72744" y="622099"/>
                  </a:lnTo>
                  <a:lnTo>
                    <a:pt x="72744" y="72744"/>
                  </a:lnTo>
                  <a:lnTo>
                    <a:pt x="183109" y="72744"/>
                  </a:lnTo>
                  <a:lnTo>
                    <a:pt x="183109" y="0"/>
                  </a:lnTo>
                  <a:lnTo>
                    <a:pt x="36372" y="0"/>
                  </a:lnTo>
                  <a:lnTo>
                    <a:pt x="22223" y="3057"/>
                  </a:lnTo>
                  <a:lnTo>
                    <a:pt x="10661" y="11290"/>
                  </a:lnTo>
                  <a:lnTo>
                    <a:pt x="2861" y="23286"/>
                  </a:lnTo>
                  <a:lnTo>
                    <a:pt x="0" y="37632"/>
                  </a:lnTo>
                  <a:lnTo>
                    <a:pt x="0" y="659726"/>
                  </a:lnTo>
                  <a:lnTo>
                    <a:pt x="2861" y="673875"/>
                  </a:lnTo>
                  <a:lnTo>
                    <a:pt x="10661" y="685437"/>
                  </a:lnTo>
                  <a:lnTo>
                    <a:pt x="22223" y="693237"/>
                  </a:lnTo>
                  <a:lnTo>
                    <a:pt x="36372" y="696098"/>
                  </a:lnTo>
                  <a:lnTo>
                    <a:pt x="584466" y="696098"/>
                  </a:lnTo>
                  <a:lnTo>
                    <a:pt x="598813" y="693237"/>
                  </a:lnTo>
                  <a:lnTo>
                    <a:pt x="610809" y="685437"/>
                  </a:lnTo>
                  <a:lnTo>
                    <a:pt x="619041" y="673875"/>
                  </a:lnTo>
                  <a:lnTo>
                    <a:pt x="622099" y="659726"/>
                  </a:lnTo>
                  <a:lnTo>
                    <a:pt x="622099" y="37632"/>
                  </a:lnTo>
                  <a:lnTo>
                    <a:pt x="619041" y="22229"/>
                  </a:lnTo>
                  <a:lnTo>
                    <a:pt x="610809" y="10351"/>
                  </a:lnTo>
                  <a:lnTo>
                    <a:pt x="598813" y="2705"/>
                  </a:lnTo>
                  <a:lnTo>
                    <a:pt x="584466" y="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pic>
          <p:nvPicPr>
            <p:cNvPr id="468" name="Google Shape;468;p7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833161" y="1828800"/>
              <a:ext cx="184358" cy="25081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69" name="Google Shape;469;p7"/>
            <p:cNvSpPr/>
            <p:nvPr/>
          </p:nvSpPr>
          <p:spPr>
            <a:xfrm>
              <a:off x="755391" y="2154864"/>
              <a:ext cx="339090" cy="350520"/>
            </a:xfrm>
            <a:custGeom>
              <a:rect b="b" l="l" r="r" t="t"/>
              <a:pathLst>
                <a:path extrusionOk="0" h="350519" w="339090">
                  <a:moveTo>
                    <a:pt x="170583" y="0"/>
                  </a:moveTo>
                  <a:lnTo>
                    <a:pt x="137146" y="6213"/>
                  </a:lnTo>
                  <a:lnTo>
                    <a:pt x="110058" y="23364"/>
                  </a:lnTo>
                  <a:lnTo>
                    <a:pt x="91908" y="49214"/>
                  </a:lnTo>
                  <a:lnTo>
                    <a:pt x="85283" y="81527"/>
                  </a:lnTo>
                  <a:lnTo>
                    <a:pt x="85283" y="101595"/>
                  </a:lnTo>
                  <a:lnTo>
                    <a:pt x="83933" y="103027"/>
                  </a:lnTo>
                  <a:lnTo>
                    <a:pt x="81057" y="107399"/>
                  </a:lnTo>
                  <a:lnTo>
                    <a:pt x="78416" y="114830"/>
                  </a:lnTo>
                  <a:lnTo>
                    <a:pt x="77770" y="125437"/>
                  </a:lnTo>
                  <a:lnTo>
                    <a:pt x="82745" y="139331"/>
                  </a:lnTo>
                  <a:lnTo>
                    <a:pt x="91248" y="149110"/>
                  </a:lnTo>
                  <a:lnTo>
                    <a:pt x="99281" y="154892"/>
                  </a:lnTo>
                  <a:lnTo>
                    <a:pt x="102847" y="156793"/>
                  </a:lnTo>
                  <a:lnTo>
                    <a:pt x="103907" y="161729"/>
                  </a:lnTo>
                  <a:lnTo>
                    <a:pt x="107554" y="173718"/>
                  </a:lnTo>
                  <a:lnTo>
                    <a:pt x="114491" y="188531"/>
                  </a:lnTo>
                  <a:lnTo>
                    <a:pt x="125421" y="201939"/>
                  </a:lnTo>
                  <a:lnTo>
                    <a:pt x="123954" y="228020"/>
                  </a:lnTo>
                  <a:lnTo>
                    <a:pt x="112727" y="243166"/>
                  </a:lnTo>
                  <a:lnTo>
                    <a:pt x="95621" y="251493"/>
                  </a:lnTo>
                  <a:lnTo>
                    <a:pt x="76518" y="257119"/>
                  </a:lnTo>
                  <a:lnTo>
                    <a:pt x="47629" y="266133"/>
                  </a:lnTo>
                  <a:lnTo>
                    <a:pt x="23207" y="276562"/>
                  </a:lnTo>
                  <a:lnTo>
                    <a:pt x="6311" y="294515"/>
                  </a:lnTo>
                  <a:lnTo>
                    <a:pt x="0" y="326104"/>
                  </a:lnTo>
                  <a:lnTo>
                    <a:pt x="10054" y="334237"/>
                  </a:lnTo>
                  <a:lnTo>
                    <a:pt x="39041" y="341311"/>
                  </a:lnTo>
                  <a:lnTo>
                    <a:pt x="85193" y="346740"/>
                  </a:lnTo>
                  <a:lnTo>
                    <a:pt x="146741" y="349935"/>
                  </a:lnTo>
                  <a:lnTo>
                    <a:pt x="158028" y="274684"/>
                  </a:lnTo>
                  <a:lnTo>
                    <a:pt x="151767" y="264649"/>
                  </a:lnTo>
                  <a:lnTo>
                    <a:pt x="151767" y="260893"/>
                  </a:lnTo>
                  <a:lnTo>
                    <a:pt x="166810" y="244581"/>
                  </a:lnTo>
                  <a:lnTo>
                    <a:pt x="168062" y="242076"/>
                  </a:lnTo>
                  <a:lnTo>
                    <a:pt x="170583" y="242076"/>
                  </a:lnTo>
                  <a:lnTo>
                    <a:pt x="171836" y="244581"/>
                  </a:lnTo>
                  <a:lnTo>
                    <a:pt x="188131" y="262145"/>
                  </a:lnTo>
                  <a:lnTo>
                    <a:pt x="188131" y="264649"/>
                  </a:lnTo>
                  <a:lnTo>
                    <a:pt x="186879" y="264649"/>
                  </a:lnTo>
                  <a:lnTo>
                    <a:pt x="180618" y="274684"/>
                  </a:lnTo>
                  <a:lnTo>
                    <a:pt x="191904" y="349935"/>
                  </a:lnTo>
                  <a:lnTo>
                    <a:pt x="253460" y="346740"/>
                  </a:lnTo>
                  <a:lnTo>
                    <a:pt x="299611" y="341311"/>
                  </a:lnTo>
                  <a:lnTo>
                    <a:pt x="328594" y="334237"/>
                  </a:lnTo>
                  <a:lnTo>
                    <a:pt x="338646" y="326104"/>
                  </a:lnTo>
                  <a:lnTo>
                    <a:pt x="332335" y="294515"/>
                  </a:lnTo>
                  <a:lnTo>
                    <a:pt x="315439" y="276562"/>
                  </a:lnTo>
                  <a:lnTo>
                    <a:pt x="291017" y="266133"/>
                  </a:lnTo>
                  <a:lnTo>
                    <a:pt x="243025" y="251317"/>
                  </a:lnTo>
                  <a:lnTo>
                    <a:pt x="225919" y="242696"/>
                  </a:lnTo>
                  <a:lnTo>
                    <a:pt x="214691" y="227491"/>
                  </a:lnTo>
                  <a:lnTo>
                    <a:pt x="213225" y="201939"/>
                  </a:lnTo>
                  <a:lnTo>
                    <a:pt x="224155" y="188531"/>
                  </a:lnTo>
                  <a:lnTo>
                    <a:pt x="231092" y="173718"/>
                  </a:lnTo>
                  <a:lnTo>
                    <a:pt x="234739" y="161729"/>
                  </a:lnTo>
                  <a:lnTo>
                    <a:pt x="235798" y="156793"/>
                  </a:lnTo>
                  <a:lnTo>
                    <a:pt x="239189" y="154713"/>
                  </a:lnTo>
                  <a:lnTo>
                    <a:pt x="246928" y="148634"/>
                  </a:lnTo>
                  <a:lnTo>
                    <a:pt x="255373" y="138796"/>
                  </a:lnTo>
                  <a:lnTo>
                    <a:pt x="260876" y="125437"/>
                  </a:lnTo>
                  <a:lnTo>
                    <a:pt x="255867" y="81527"/>
                  </a:lnTo>
                  <a:lnTo>
                    <a:pt x="249066" y="49742"/>
                  </a:lnTo>
                  <a:lnTo>
                    <a:pt x="230625" y="23833"/>
                  </a:lnTo>
                  <a:lnTo>
                    <a:pt x="203483" y="6389"/>
                  </a:lnTo>
                  <a:lnTo>
                    <a:pt x="170583" y="0"/>
                  </a:lnTo>
                  <a:close/>
                </a:path>
              </a:pathLst>
            </a:custGeom>
            <a:solidFill>
              <a:srgbClr val="0E789A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70" name="Google Shape;470;p7"/>
            <p:cNvSpPr/>
            <p:nvPr/>
          </p:nvSpPr>
          <p:spPr>
            <a:xfrm>
              <a:off x="897124" y="1868910"/>
              <a:ext cx="56515" cy="56515"/>
            </a:xfrm>
            <a:custGeom>
              <a:rect b="b" l="l" r="r" t="t"/>
              <a:pathLst>
                <a:path extrusionOk="0" h="56514" w="56515">
                  <a:moveTo>
                    <a:pt x="28850" y="0"/>
                  </a:moveTo>
                  <a:lnTo>
                    <a:pt x="17461" y="2214"/>
                  </a:lnTo>
                  <a:lnTo>
                    <a:pt x="8308" y="8308"/>
                  </a:lnTo>
                  <a:lnTo>
                    <a:pt x="2214" y="17461"/>
                  </a:lnTo>
                  <a:lnTo>
                    <a:pt x="0" y="28850"/>
                  </a:lnTo>
                  <a:lnTo>
                    <a:pt x="2214" y="39506"/>
                  </a:lnTo>
                  <a:lnTo>
                    <a:pt x="8308" y="48283"/>
                  </a:lnTo>
                  <a:lnTo>
                    <a:pt x="17461" y="54238"/>
                  </a:lnTo>
                  <a:lnTo>
                    <a:pt x="28850" y="56432"/>
                  </a:lnTo>
                  <a:lnTo>
                    <a:pt x="39506" y="54238"/>
                  </a:lnTo>
                  <a:lnTo>
                    <a:pt x="48283" y="48283"/>
                  </a:lnTo>
                  <a:lnTo>
                    <a:pt x="54238" y="39506"/>
                  </a:lnTo>
                  <a:lnTo>
                    <a:pt x="56432" y="28850"/>
                  </a:lnTo>
                  <a:lnTo>
                    <a:pt x="54238" y="17461"/>
                  </a:lnTo>
                  <a:lnTo>
                    <a:pt x="48283" y="8308"/>
                  </a:lnTo>
                  <a:lnTo>
                    <a:pt x="39506" y="2214"/>
                  </a:lnTo>
                  <a:lnTo>
                    <a:pt x="28850" y="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71" name="Google Shape;471;p7"/>
            <p:cNvSpPr/>
            <p:nvPr/>
          </p:nvSpPr>
          <p:spPr>
            <a:xfrm>
              <a:off x="304800" y="2819399"/>
              <a:ext cx="3200400" cy="1266825"/>
            </a:xfrm>
            <a:custGeom>
              <a:rect b="b" l="l" r="r" t="t"/>
              <a:pathLst>
                <a:path extrusionOk="0" h="1266825" w="3200400">
                  <a:moveTo>
                    <a:pt x="3200400" y="1219200"/>
                  </a:moveTo>
                  <a:lnTo>
                    <a:pt x="0" y="1219200"/>
                  </a:lnTo>
                  <a:lnTo>
                    <a:pt x="0" y="1266825"/>
                  </a:lnTo>
                  <a:lnTo>
                    <a:pt x="3200400" y="1266825"/>
                  </a:lnTo>
                  <a:lnTo>
                    <a:pt x="3200400" y="1219200"/>
                  </a:lnTo>
                  <a:close/>
                </a:path>
                <a:path extrusionOk="0" h="1266825" w="3200400">
                  <a:moveTo>
                    <a:pt x="3200400" y="0"/>
                  </a:moveTo>
                  <a:lnTo>
                    <a:pt x="0" y="0"/>
                  </a:lnTo>
                  <a:lnTo>
                    <a:pt x="0" y="47625"/>
                  </a:lnTo>
                  <a:lnTo>
                    <a:pt x="3200400" y="47625"/>
                  </a:lnTo>
                  <a:lnTo>
                    <a:pt x="3200400" y="0"/>
                  </a:lnTo>
                  <a:close/>
                </a:path>
              </a:pathLst>
            </a:custGeom>
            <a:solidFill>
              <a:srgbClr val="0D3955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72" name="Google Shape;472;p7"/>
            <p:cNvSpPr/>
            <p:nvPr/>
          </p:nvSpPr>
          <p:spPr>
            <a:xfrm>
              <a:off x="2571750" y="3047854"/>
              <a:ext cx="762635" cy="762635"/>
            </a:xfrm>
            <a:custGeom>
              <a:rect b="b" l="l" r="r" t="t"/>
              <a:pathLst>
                <a:path extrusionOk="0" h="762635" w="762635">
                  <a:moveTo>
                    <a:pt x="266896" y="705787"/>
                  </a:moveTo>
                  <a:lnTo>
                    <a:pt x="65597" y="705787"/>
                  </a:lnTo>
                  <a:lnTo>
                    <a:pt x="65597" y="762167"/>
                  </a:lnTo>
                  <a:lnTo>
                    <a:pt x="266896" y="762167"/>
                  </a:lnTo>
                  <a:lnTo>
                    <a:pt x="266896" y="705787"/>
                  </a:lnTo>
                  <a:close/>
                </a:path>
                <a:path extrusionOk="0" h="762635" w="762635">
                  <a:moveTo>
                    <a:pt x="189143" y="458544"/>
                  </a:moveTo>
                  <a:lnTo>
                    <a:pt x="143274" y="458544"/>
                  </a:lnTo>
                  <a:lnTo>
                    <a:pt x="143274" y="705787"/>
                  </a:lnTo>
                  <a:lnTo>
                    <a:pt x="189143" y="705787"/>
                  </a:lnTo>
                  <a:lnTo>
                    <a:pt x="189143" y="458544"/>
                  </a:lnTo>
                  <a:close/>
                </a:path>
                <a:path extrusionOk="0" h="762635" w="762635">
                  <a:moveTo>
                    <a:pt x="332494" y="402949"/>
                  </a:moveTo>
                  <a:lnTo>
                    <a:pt x="0" y="402949"/>
                  </a:lnTo>
                  <a:lnTo>
                    <a:pt x="0" y="458544"/>
                  </a:lnTo>
                  <a:lnTo>
                    <a:pt x="332494" y="458545"/>
                  </a:lnTo>
                  <a:lnTo>
                    <a:pt x="332494" y="402949"/>
                  </a:lnTo>
                  <a:close/>
                </a:path>
                <a:path extrusionOk="0" h="762635" w="762635">
                  <a:moveTo>
                    <a:pt x="685859" y="470624"/>
                  </a:moveTo>
                  <a:lnTo>
                    <a:pt x="606678" y="470624"/>
                  </a:lnTo>
                  <a:lnTo>
                    <a:pt x="609459" y="471119"/>
                  </a:lnTo>
                  <a:lnTo>
                    <a:pt x="612250" y="471481"/>
                  </a:lnTo>
                  <a:lnTo>
                    <a:pt x="628826" y="727725"/>
                  </a:lnTo>
                  <a:lnTo>
                    <a:pt x="651815" y="759519"/>
                  </a:lnTo>
                  <a:lnTo>
                    <a:pt x="667650" y="762168"/>
                  </a:lnTo>
                  <a:lnTo>
                    <a:pt x="681985" y="758260"/>
                  </a:lnTo>
                  <a:lnTo>
                    <a:pt x="693130" y="749627"/>
                  </a:lnTo>
                  <a:lnTo>
                    <a:pt x="700243" y="737457"/>
                  </a:lnTo>
                  <a:lnTo>
                    <a:pt x="702216" y="723009"/>
                  </a:lnTo>
                  <a:lnTo>
                    <a:pt x="685956" y="472120"/>
                  </a:lnTo>
                  <a:lnTo>
                    <a:pt x="685859" y="470624"/>
                  </a:lnTo>
                  <a:close/>
                </a:path>
                <a:path extrusionOk="0" h="762635" w="762635">
                  <a:moveTo>
                    <a:pt x="582319" y="278042"/>
                  </a:moveTo>
                  <a:lnTo>
                    <a:pt x="532859" y="278042"/>
                  </a:lnTo>
                  <a:lnTo>
                    <a:pt x="530380" y="329147"/>
                  </a:lnTo>
                  <a:lnTo>
                    <a:pt x="527448" y="394595"/>
                  </a:lnTo>
                  <a:lnTo>
                    <a:pt x="527399" y="395738"/>
                  </a:lnTo>
                  <a:lnTo>
                    <a:pt x="527286" y="397377"/>
                  </a:lnTo>
                  <a:lnTo>
                    <a:pt x="527143" y="397882"/>
                  </a:lnTo>
                  <a:lnTo>
                    <a:pt x="527067" y="398377"/>
                  </a:lnTo>
                  <a:lnTo>
                    <a:pt x="504271" y="720508"/>
                  </a:lnTo>
                  <a:lnTo>
                    <a:pt x="506184" y="734969"/>
                  </a:lnTo>
                  <a:lnTo>
                    <a:pt x="513235" y="747180"/>
                  </a:lnTo>
                  <a:lnTo>
                    <a:pt x="524344" y="755879"/>
                  </a:lnTo>
                  <a:lnTo>
                    <a:pt x="538688" y="759881"/>
                  </a:lnTo>
                  <a:lnTo>
                    <a:pt x="541004" y="759881"/>
                  </a:lnTo>
                  <a:lnTo>
                    <a:pt x="554619" y="757256"/>
                  </a:lnTo>
                  <a:lnTo>
                    <a:pt x="566005" y="750029"/>
                  </a:lnTo>
                  <a:lnTo>
                    <a:pt x="574055" y="739170"/>
                  </a:lnTo>
                  <a:lnTo>
                    <a:pt x="577661" y="725653"/>
                  </a:lnTo>
                  <a:lnTo>
                    <a:pt x="595599" y="472120"/>
                  </a:lnTo>
                  <a:lnTo>
                    <a:pt x="598523" y="471338"/>
                  </a:lnTo>
                  <a:lnTo>
                    <a:pt x="601314" y="470624"/>
                  </a:lnTo>
                  <a:lnTo>
                    <a:pt x="685859" y="470624"/>
                  </a:lnTo>
                  <a:lnTo>
                    <a:pt x="682830" y="423888"/>
                  </a:lnTo>
                  <a:lnTo>
                    <a:pt x="603524" y="423888"/>
                  </a:lnTo>
                  <a:lnTo>
                    <a:pt x="569154" y="388660"/>
                  </a:lnTo>
                  <a:lnTo>
                    <a:pt x="582319" y="278042"/>
                  </a:lnTo>
                  <a:close/>
                </a:path>
                <a:path extrusionOk="0" h="762635" w="762635">
                  <a:moveTo>
                    <a:pt x="612746" y="169709"/>
                  </a:moveTo>
                  <a:lnTo>
                    <a:pt x="633608" y="388660"/>
                  </a:lnTo>
                  <a:lnTo>
                    <a:pt x="603524" y="423888"/>
                  </a:lnTo>
                  <a:lnTo>
                    <a:pt x="682830" y="423888"/>
                  </a:lnTo>
                  <a:lnTo>
                    <a:pt x="682487" y="418601"/>
                  </a:lnTo>
                  <a:lnTo>
                    <a:pt x="682421" y="417458"/>
                  </a:lnTo>
                  <a:lnTo>
                    <a:pt x="682059" y="416315"/>
                  </a:lnTo>
                  <a:lnTo>
                    <a:pt x="681957" y="415444"/>
                  </a:lnTo>
                  <a:lnTo>
                    <a:pt x="681903" y="414819"/>
                  </a:lnTo>
                  <a:lnTo>
                    <a:pt x="680109" y="376555"/>
                  </a:lnTo>
                  <a:lnTo>
                    <a:pt x="677432" y="334424"/>
                  </a:lnTo>
                  <a:lnTo>
                    <a:pt x="674477" y="294170"/>
                  </a:lnTo>
                  <a:lnTo>
                    <a:pt x="671770" y="260390"/>
                  </a:lnTo>
                  <a:lnTo>
                    <a:pt x="735752" y="260390"/>
                  </a:lnTo>
                  <a:lnTo>
                    <a:pt x="691490" y="199650"/>
                  </a:lnTo>
                  <a:lnTo>
                    <a:pt x="655547" y="178502"/>
                  </a:lnTo>
                  <a:lnTo>
                    <a:pt x="624001" y="170862"/>
                  </a:lnTo>
                  <a:lnTo>
                    <a:pt x="624223" y="170862"/>
                  </a:lnTo>
                  <a:lnTo>
                    <a:pt x="612746" y="169709"/>
                  </a:lnTo>
                  <a:close/>
                </a:path>
                <a:path extrusionOk="0" h="762635" w="762635">
                  <a:moveTo>
                    <a:pt x="735752" y="260390"/>
                  </a:moveTo>
                  <a:lnTo>
                    <a:pt x="671770" y="260390"/>
                  </a:lnTo>
                  <a:lnTo>
                    <a:pt x="685633" y="284494"/>
                  </a:lnTo>
                  <a:lnTo>
                    <a:pt x="695953" y="315257"/>
                  </a:lnTo>
                  <a:lnTo>
                    <a:pt x="702614" y="352423"/>
                  </a:lnTo>
                  <a:lnTo>
                    <a:pt x="705426" y="394595"/>
                  </a:lnTo>
                  <a:lnTo>
                    <a:pt x="705503" y="395738"/>
                  </a:lnTo>
                  <a:lnTo>
                    <a:pt x="707892" y="406619"/>
                  </a:lnTo>
                  <a:lnTo>
                    <a:pt x="714066" y="415444"/>
                  </a:lnTo>
                  <a:lnTo>
                    <a:pt x="723174" y="421364"/>
                  </a:lnTo>
                  <a:lnTo>
                    <a:pt x="734367" y="423526"/>
                  </a:lnTo>
                  <a:lnTo>
                    <a:pt x="745393" y="421085"/>
                  </a:lnTo>
                  <a:lnTo>
                    <a:pt x="754296" y="414819"/>
                  </a:lnTo>
                  <a:lnTo>
                    <a:pt x="760184" y="405674"/>
                  </a:lnTo>
                  <a:lnTo>
                    <a:pt x="762165" y="394595"/>
                  </a:lnTo>
                  <a:lnTo>
                    <a:pt x="756628" y="329147"/>
                  </a:lnTo>
                  <a:lnTo>
                    <a:pt x="743069" y="275160"/>
                  </a:lnTo>
                  <a:lnTo>
                    <a:pt x="742960" y="274724"/>
                  </a:lnTo>
                  <a:lnTo>
                    <a:pt x="735752" y="260390"/>
                  </a:lnTo>
                  <a:close/>
                </a:path>
                <a:path extrusionOk="0" h="762635" w="762635">
                  <a:moveTo>
                    <a:pt x="383057" y="256618"/>
                  </a:moveTo>
                  <a:lnTo>
                    <a:pt x="372349" y="258818"/>
                  </a:lnTo>
                  <a:lnTo>
                    <a:pt x="363348" y="264808"/>
                  </a:lnTo>
                  <a:lnTo>
                    <a:pt x="357071" y="274183"/>
                  </a:lnTo>
                  <a:lnTo>
                    <a:pt x="354944" y="285255"/>
                  </a:lnTo>
                  <a:lnTo>
                    <a:pt x="357128" y="295916"/>
                  </a:lnTo>
                  <a:lnTo>
                    <a:pt x="393710" y="319858"/>
                  </a:lnTo>
                  <a:lnTo>
                    <a:pt x="432222" y="331043"/>
                  </a:lnTo>
                  <a:lnTo>
                    <a:pt x="456008" y="332855"/>
                  </a:lnTo>
                  <a:lnTo>
                    <a:pt x="458973" y="332636"/>
                  </a:lnTo>
                  <a:lnTo>
                    <a:pt x="510392" y="310664"/>
                  </a:lnTo>
                  <a:lnTo>
                    <a:pt x="532859" y="278042"/>
                  </a:lnTo>
                  <a:lnTo>
                    <a:pt x="582319" y="278042"/>
                  </a:lnTo>
                  <a:lnTo>
                    <a:pt x="582565" y="275974"/>
                  </a:lnTo>
                  <a:lnTo>
                    <a:pt x="456039" y="275974"/>
                  </a:lnTo>
                  <a:lnTo>
                    <a:pt x="443095" y="275160"/>
                  </a:lnTo>
                  <a:lnTo>
                    <a:pt x="442348" y="275160"/>
                  </a:lnTo>
                  <a:lnTo>
                    <a:pt x="427537" y="271578"/>
                  </a:lnTo>
                  <a:lnTo>
                    <a:pt x="412681" y="266345"/>
                  </a:lnTo>
                  <a:lnTo>
                    <a:pt x="394157" y="258818"/>
                  </a:lnTo>
                  <a:lnTo>
                    <a:pt x="383057" y="256618"/>
                  </a:lnTo>
                  <a:close/>
                </a:path>
                <a:path extrusionOk="0" h="762635" w="762635">
                  <a:moveTo>
                    <a:pt x="595237" y="169500"/>
                  </a:moveTo>
                  <a:lnTo>
                    <a:pt x="589168" y="169709"/>
                  </a:lnTo>
                  <a:lnTo>
                    <a:pt x="583233" y="170071"/>
                  </a:lnTo>
                  <a:lnTo>
                    <a:pt x="577594" y="170862"/>
                  </a:lnTo>
                  <a:lnTo>
                    <a:pt x="567570" y="171939"/>
                  </a:lnTo>
                  <a:lnTo>
                    <a:pt x="518522" y="196391"/>
                  </a:lnTo>
                  <a:lnTo>
                    <a:pt x="493619" y="230287"/>
                  </a:lnTo>
                  <a:lnTo>
                    <a:pt x="480693" y="255388"/>
                  </a:lnTo>
                  <a:lnTo>
                    <a:pt x="474892" y="264808"/>
                  </a:lnTo>
                  <a:lnTo>
                    <a:pt x="473925" y="266345"/>
                  </a:lnTo>
                  <a:lnTo>
                    <a:pt x="467805" y="272408"/>
                  </a:lnTo>
                  <a:lnTo>
                    <a:pt x="461913" y="275160"/>
                  </a:lnTo>
                  <a:lnTo>
                    <a:pt x="456039" y="275974"/>
                  </a:lnTo>
                  <a:lnTo>
                    <a:pt x="582565" y="275974"/>
                  </a:lnTo>
                  <a:lnTo>
                    <a:pt x="595074" y="170862"/>
                  </a:lnTo>
                  <a:lnTo>
                    <a:pt x="595169" y="170071"/>
                  </a:lnTo>
                  <a:lnTo>
                    <a:pt x="595237" y="169500"/>
                  </a:lnTo>
                  <a:close/>
                </a:path>
                <a:path extrusionOk="0" h="762635" w="762635">
                  <a:moveTo>
                    <a:pt x="602810" y="0"/>
                  </a:moveTo>
                  <a:lnTo>
                    <a:pt x="571343" y="6335"/>
                  </a:lnTo>
                  <a:lnTo>
                    <a:pt x="545657" y="23616"/>
                  </a:lnTo>
                  <a:lnTo>
                    <a:pt x="528345" y="49259"/>
                  </a:lnTo>
                  <a:lnTo>
                    <a:pt x="521999" y="80677"/>
                  </a:lnTo>
                  <a:lnTo>
                    <a:pt x="528345" y="112146"/>
                  </a:lnTo>
                  <a:lnTo>
                    <a:pt x="545657" y="137835"/>
                  </a:lnTo>
                  <a:lnTo>
                    <a:pt x="571343" y="155150"/>
                  </a:lnTo>
                  <a:lnTo>
                    <a:pt x="602810" y="161498"/>
                  </a:lnTo>
                  <a:lnTo>
                    <a:pt x="634228" y="155150"/>
                  </a:lnTo>
                  <a:lnTo>
                    <a:pt x="659871" y="137835"/>
                  </a:lnTo>
                  <a:lnTo>
                    <a:pt x="677152" y="112146"/>
                  </a:lnTo>
                  <a:lnTo>
                    <a:pt x="683488" y="80677"/>
                  </a:lnTo>
                  <a:lnTo>
                    <a:pt x="677152" y="49259"/>
                  </a:lnTo>
                  <a:lnTo>
                    <a:pt x="659871" y="23616"/>
                  </a:lnTo>
                  <a:lnTo>
                    <a:pt x="634228" y="6335"/>
                  </a:lnTo>
                  <a:lnTo>
                    <a:pt x="602810" y="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73" name="Google Shape;473;p7"/>
            <p:cNvSpPr/>
            <p:nvPr/>
          </p:nvSpPr>
          <p:spPr>
            <a:xfrm>
              <a:off x="2597045" y="3157757"/>
              <a:ext cx="276225" cy="260350"/>
            </a:xfrm>
            <a:custGeom>
              <a:rect b="b" l="l" r="r" t="t"/>
              <a:pathLst>
                <a:path extrusionOk="0" h="260350" w="276225">
                  <a:moveTo>
                    <a:pt x="134344" y="0"/>
                  </a:moveTo>
                  <a:lnTo>
                    <a:pt x="111185" y="2007"/>
                  </a:lnTo>
                  <a:lnTo>
                    <a:pt x="92289" y="7484"/>
                  </a:lnTo>
                  <a:lnTo>
                    <a:pt x="79557" y="15613"/>
                  </a:lnTo>
                  <a:lnTo>
                    <a:pt x="74891" y="25577"/>
                  </a:lnTo>
                  <a:lnTo>
                    <a:pt x="74891" y="25720"/>
                  </a:lnTo>
                  <a:lnTo>
                    <a:pt x="74958" y="25939"/>
                  </a:lnTo>
                  <a:lnTo>
                    <a:pt x="0" y="25939"/>
                  </a:lnTo>
                  <a:lnTo>
                    <a:pt x="0" y="259961"/>
                  </a:lnTo>
                  <a:lnTo>
                    <a:pt x="65097" y="259961"/>
                  </a:lnTo>
                  <a:lnTo>
                    <a:pt x="65097" y="150990"/>
                  </a:lnTo>
                  <a:lnTo>
                    <a:pt x="112901" y="150990"/>
                  </a:lnTo>
                  <a:lnTo>
                    <a:pt x="112901" y="259961"/>
                  </a:lnTo>
                  <a:lnTo>
                    <a:pt x="152558" y="259961"/>
                  </a:lnTo>
                  <a:lnTo>
                    <a:pt x="152558" y="92680"/>
                  </a:lnTo>
                  <a:lnTo>
                    <a:pt x="200294" y="92680"/>
                  </a:lnTo>
                  <a:lnTo>
                    <a:pt x="200294" y="259961"/>
                  </a:lnTo>
                  <a:lnTo>
                    <a:pt x="276037" y="259961"/>
                  </a:lnTo>
                  <a:lnTo>
                    <a:pt x="276037" y="25939"/>
                  </a:lnTo>
                  <a:lnTo>
                    <a:pt x="193645" y="25939"/>
                  </a:lnTo>
                  <a:lnTo>
                    <a:pt x="193645" y="25797"/>
                  </a:lnTo>
                  <a:lnTo>
                    <a:pt x="193788" y="25720"/>
                  </a:lnTo>
                  <a:lnTo>
                    <a:pt x="193788" y="25577"/>
                  </a:lnTo>
                  <a:lnTo>
                    <a:pt x="189112" y="15613"/>
                  </a:lnTo>
                  <a:lnTo>
                    <a:pt x="176366" y="7484"/>
                  </a:lnTo>
                  <a:lnTo>
                    <a:pt x="157469" y="2007"/>
                  </a:lnTo>
                  <a:lnTo>
                    <a:pt x="134344" y="0"/>
                  </a:lnTo>
                  <a:close/>
                </a:path>
              </a:pathLst>
            </a:custGeom>
            <a:solidFill>
              <a:srgbClr val="0E789A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pic>
          <p:nvPicPr>
            <p:cNvPr id="474" name="Google Shape;474;p7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593333" y="4201261"/>
              <a:ext cx="91659" cy="9388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75" name="Google Shape;475;p7"/>
            <p:cNvSpPr/>
            <p:nvPr/>
          </p:nvSpPr>
          <p:spPr>
            <a:xfrm>
              <a:off x="477937" y="4313009"/>
              <a:ext cx="314960" cy="405765"/>
            </a:xfrm>
            <a:custGeom>
              <a:rect b="b" l="l" r="r" t="t"/>
              <a:pathLst>
                <a:path extrusionOk="0" h="405764" w="314959">
                  <a:moveTo>
                    <a:pt x="194099" y="229499"/>
                  </a:moveTo>
                  <a:lnTo>
                    <a:pt x="166674" y="229499"/>
                  </a:lnTo>
                  <a:lnTo>
                    <a:pt x="166674" y="378868"/>
                  </a:lnTo>
                  <a:lnTo>
                    <a:pt x="168745" y="389181"/>
                  </a:lnTo>
                  <a:lnTo>
                    <a:pt x="174401" y="397584"/>
                  </a:lnTo>
                  <a:lnTo>
                    <a:pt x="182806" y="403240"/>
                  </a:lnTo>
                  <a:lnTo>
                    <a:pt x="193123" y="405311"/>
                  </a:lnTo>
                  <a:lnTo>
                    <a:pt x="203433" y="403240"/>
                  </a:lnTo>
                  <a:lnTo>
                    <a:pt x="211834" y="397584"/>
                  </a:lnTo>
                  <a:lnTo>
                    <a:pt x="217488" y="389181"/>
                  </a:lnTo>
                  <a:lnTo>
                    <a:pt x="219559" y="378868"/>
                  </a:lnTo>
                  <a:lnTo>
                    <a:pt x="219559" y="307669"/>
                  </a:lnTo>
                  <a:lnTo>
                    <a:pt x="217952" y="307669"/>
                  </a:lnTo>
                  <a:lnTo>
                    <a:pt x="208683" y="305789"/>
                  </a:lnTo>
                  <a:lnTo>
                    <a:pt x="201100" y="300667"/>
                  </a:lnTo>
                  <a:lnTo>
                    <a:pt x="195979" y="293082"/>
                  </a:lnTo>
                  <a:lnTo>
                    <a:pt x="194099" y="283813"/>
                  </a:lnTo>
                  <a:lnTo>
                    <a:pt x="194099" y="229499"/>
                  </a:lnTo>
                  <a:close/>
                </a:path>
                <a:path extrusionOk="0" h="405764" w="314959">
                  <a:moveTo>
                    <a:pt x="156135" y="229499"/>
                  </a:moveTo>
                  <a:lnTo>
                    <a:pt x="125495" y="229499"/>
                  </a:lnTo>
                  <a:lnTo>
                    <a:pt x="125478" y="283813"/>
                  </a:lnTo>
                  <a:lnTo>
                    <a:pt x="123752" y="292589"/>
                  </a:lnTo>
                  <a:lnTo>
                    <a:pt x="118994" y="299855"/>
                  </a:lnTo>
                  <a:lnTo>
                    <a:pt x="111925" y="304909"/>
                  </a:lnTo>
                  <a:lnTo>
                    <a:pt x="103250" y="307133"/>
                  </a:lnTo>
                  <a:lnTo>
                    <a:pt x="103250" y="377707"/>
                  </a:lnTo>
                  <a:lnTo>
                    <a:pt x="105321" y="388020"/>
                  </a:lnTo>
                  <a:lnTo>
                    <a:pt x="110975" y="396423"/>
                  </a:lnTo>
                  <a:lnTo>
                    <a:pt x="119376" y="402079"/>
                  </a:lnTo>
                  <a:lnTo>
                    <a:pt x="129686" y="404150"/>
                  </a:lnTo>
                  <a:lnTo>
                    <a:pt x="139928" y="402079"/>
                  </a:lnTo>
                  <a:lnTo>
                    <a:pt x="148341" y="396423"/>
                  </a:lnTo>
                  <a:lnTo>
                    <a:pt x="154039" y="388020"/>
                  </a:lnTo>
                  <a:lnTo>
                    <a:pt x="156135" y="377707"/>
                  </a:lnTo>
                  <a:lnTo>
                    <a:pt x="156135" y="229499"/>
                  </a:lnTo>
                  <a:close/>
                </a:path>
                <a:path extrusionOk="0" h="405764" w="314959">
                  <a:moveTo>
                    <a:pt x="311654" y="181972"/>
                  </a:moveTo>
                  <a:lnTo>
                    <a:pt x="7843" y="181972"/>
                  </a:lnTo>
                  <a:lnTo>
                    <a:pt x="5159" y="184568"/>
                  </a:lnTo>
                  <a:lnTo>
                    <a:pt x="5159" y="287124"/>
                  </a:lnTo>
                  <a:lnTo>
                    <a:pt x="7929" y="289886"/>
                  </a:lnTo>
                  <a:lnTo>
                    <a:pt x="105119" y="289886"/>
                  </a:lnTo>
                  <a:lnTo>
                    <a:pt x="107894" y="287124"/>
                  </a:lnTo>
                  <a:lnTo>
                    <a:pt x="107894" y="223163"/>
                  </a:lnTo>
                  <a:lnTo>
                    <a:pt x="314434" y="223163"/>
                  </a:lnTo>
                  <a:lnTo>
                    <a:pt x="314434" y="188045"/>
                  </a:lnTo>
                  <a:lnTo>
                    <a:pt x="314255" y="184747"/>
                  </a:lnTo>
                  <a:lnTo>
                    <a:pt x="311654" y="181972"/>
                  </a:lnTo>
                  <a:close/>
                </a:path>
                <a:path extrusionOk="0" h="405764" w="314959">
                  <a:moveTo>
                    <a:pt x="314434" y="225569"/>
                  </a:moveTo>
                  <a:lnTo>
                    <a:pt x="211700" y="225569"/>
                  </a:lnTo>
                  <a:lnTo>
                    <a:pt x="211700" y="287124"/>
                  </a:lnTo>
                  <a:lnTo>
                    <a:pt x="214474" y="289886"/>
                  </a:lnTo>
                  <a:lnTo>
                    <a:pt x="311659" y="289886"/>
                  </a:lnTo>
                  <a:lnTo>
                    <a:pt x="314434" y="287124"/>
                  </a:lnTo>
                  <a:lnTo>
                    <a:pt x="314434" y="225569"/>
                  </a:lnTo>
                  <a:close/>
                </a:path>
                <a:path extrusionOk="0" h="405764" w="314959">
                  <a:moveTo>
                    <a:pt x="314434" y="223163"/>
                  </a:moveTo>
                  <a:lnTo>
                    <a:pt x="107894" y="223163"/>
                  </a:lnTo>
                  <a:lnTo>
                    <a:pt x="111288" y="226998"/>
                  </a:lnTo>
                  <a:lnTo>
                    <a:pt x="116376" y="229499"/>
                  </a:lnTo>
                  <a:lnTo>
                    <a:pt x="204912" y="229499"/>
                  </a:lnTo>
                  <a:lnTo>
                    <a:pt x="208663" y="227808"/>
                  </a:lnTo>
                  <a:lnTo>
                    <a:pt x="211700" y="225569"/>
                  </a:lnTo>
                  <a:lnTo>
                    <a:pt x="314434" y="225569"/>
                  </a:lnTo>
                  <a:lnTo>
                    <a:pt x="314434" y="223163"/>
                  </a:lnTo>
                  <a:close/>
                </a:path>
                <a:path extrusionOk="0" h="405764" w="314959">
                  <a:moveTo>
                    <a:pt x="210271" y="0"/>
                  </a:moveTo>
                  <a:lnTo>
                    <a:pt x="201518" y="714"/>
                  </a:lnTo>
                  <a:lnTo>
                    <a:pt x="120850" y="714"/>
                  </a:lnTo>
                  <a:lnTo>
                    <a:pt x="114407" y="1025"/>
                  </a:lnTo>
                  <a:lnTo>
                    <a:pt x="39821" y="129718"/>
                  </a:lnTo>
                  <a:lnTo>
                    <a:pt x="37632" y="142369"/>
                  </a:lnTo>
                  <a:lnTo>
                    <a:pt x="39319" y="148522"/>
                  </a:lnTo>
                  <a:lnTo>
                    <a:pt x="42680" y="154011"/>
                  </a:lnTo>
                  <a:lnTo>
                    <a:pt x="14724" y="181972"/>
                  </a:lnTo>
                  <a:lnTo>
                    <a:pt x="27142" y="181972"/>
                  </a:lnTo>
                  <a:lnTo>
                    <a:pt x="49647" y="159370"/>
                  </a:lnTo>
                  <a:lnTo>
                    <a:pt x="75467" y="159370"/>
                  </a:lnTo>
                  <a:lnTo>
                    <a:pt x="72967" y="156869"/>
                  </a:lnTo>
                  <a:lnTo>
                    <a:pt x="75372" y="154904"/>
                  </a:lnTo>
                  <a:lnTo>
                    <a:pt x="77516" y="152677"/>
                  </a:lnTo>
                  <a:lnTo>
                    <a:pt x="78945" y="149819"/>
                  </a:lnTo>
                  <a:lnTo>
                    <a:pt x="102535" y="103365"/>
                  </a:lnTo>
                  <a:lnTo>
                    <a:pt x="269239" y="103365"/>
                  </a:lnTo>
                  <a:lnTo>
                    <a:pt x="223132" y="12599"/>
                  </a:lnTo>
                  <a:lnTo>
                    <a:pt x="219023" y="4382"/>
                  </a:lnTo>
                  <a:lnTo>
                    <a:pt x="210271" y="0"/>
                  </a:lnTo>
                  <a:close/>
                </a:path>
                <a:path extrusionOk="0" h="405764" w="314959">
                  <a:moveTo>
                    <a:pt x="76992" y="160894"/>
                  </a:moveTo>
                  <a:lnTo>
                    <a:pt x="64750" y="160894"/>
                  </a:lnTo>
                  <a:lnTo>
                    <a:pt x="85566" y="181710"/>
                  </a:lnTo>
                  <a:lnTo>
                    <a:pt x="0" y="181972"/>
                  </a:lnTo>
                  <a:lnTo>
                    <a:pt x="98153" y="181972"/>
                  </a:lnTo>
                  <a:lnTo>
                    <a:pt x="76992" y="160894"/>
                  </a:lnTo>
                  <a:close/>
                </a:path>
                <a:path extrusionOk="0" h="405764" w="314959">
                  <a:moveTo>
                    <a:pt x="219738" y="103365"/>
                  </a:moveTo>
                  <a:lnTo>
                    <a:pt x="102535" y="103365"/>
                  </a:lnTo>
                  <a:lnTo>
                    <a:pt x="102535" y="181972"/>
                  </a:lnTo>
                  <a:lnTo>
                    <a:pt x="219738" y="181972"/>
                  </a:lnTo>
                  <a:lnTo>
                    <a:pt x="219738" y="103365"/>
                  </a:lnTo>
                  <a:close/>
                </a:path>
                <a:path extrusionOk="0" h="405764" w="314959">
                  <a:moveTo>
                    <a:pt x="269239" y="103365"/>
                  </a:moveTo>
                  <a:lnTo>
                    <a:pt x="219786" y="103365"/>
                  </a:lnTo>
                  <a:lnTo>
                    <a:pt x="240470" y="144008"/>
                  </a:lnTo>
                  <a:lnTo>
                    <a:pt x="243378" y="149819"/>
                  </a:lnTo>
                  <a:lnTo>
                    <a:pt x="244484" y="151963"/>
                  </a:lnTo>
                  <a:lnTo>
                    <a:pt x="245913" y="153749"/>
                  </a:lnTo>
                  <a:lnTo>
                    <a:pt x="247699" y="155440"/>
                  </a:lnTo>
                  <a:lnTo>
                    <a:pt x="238863" y="164193"/>
                  </a:lnTo>
                  <a:lnTo>
                    <a:pt x="221179" y="181972"/>
                  </a:lnTo>
                  <a:lnTo>
                    <a:pt x="233683" y="181972"/>
                  </a:lnTo>
                  <a:lnTo>
                    <a:pt x="251367" y="164193"/>
                  </a:lnTo>
                  <a:lnTo>
                    <a:pt x="255475" y="160180"/>
                  </a:lnTo>
                  <a:lnTo>
                    <a:pt x="282995" y="160180"/>
                  </a:lnTo>
                  <a:lnTo>
                    <a:pt x="278077" y="155262"/>
                  </a:lnTo>
                  <a:lnTo>
                    <a:pt x="281555" y="151963"/>
                  </a:lnTo>
                  <a:lnTo>
                    <a:pt x="283698" y="147676"/>
                  </a:lnTo>
                  <a:lnTo>
                    <a:pt x="284413" y="142936"/>
                  </a:lnTo>
                  <a:lnTo>
                    <a:pt x="284948" y="138471"/>
                  </a:lnTo>
                  <a:lnTo>
                    <a:pt x="284865" y="134005"/>
                  </a:lnTo>
                  <a:lnTo>
                    <a:pt x="282626" y="129718"/>
                  </a:lnTo>
                  <a:lnTo>
                    <a:pt x="269239" y="103365"/>
                  </a:lnTo>
                  <a:close/>
                </a:path>
                <a:path extrusionOk="0" h="405764" w="314959">
                  <a:moveTo>
                    <a:pt x="282995" y="160180"/>
                  </a:moveTo>
                  <a:lnTo>
                    <a:pt x="270575" y="160180"/>
                  </a:lnTo>
                  <a:lnTo>
                    <a:pt x="292367" y="181972"/>
                  </a:lnTo>
                  <a:lnTo>
                    <a:pt x="304692" y="181972"/>
                  </a:lnTo>
                  <a:lnTo>
                    <a:pt x="282995" y="160180"/>
                  </a:lnTo>
                  <a:close/>
                </a:path>
                <a:path extrusionOk="0" h="405764" w="314959">
                  <a:moveTo>
                    <a:pt x="75467" y="159370"/>
                  </a:moveTo>
                  <a:lnTo>
                    <a:pt x="49647" y="159370"/>
                  </a:lnTo>
                  <a:lnTo>
                    <a:pt x="52687" y="160894"/>
                  </a:lnTo>
                  <a:lnTo>
                    <a:pt x="56476" y="161692"/>
                  </a:lnTo>
                  <a:lnTo>
                    <a:pt x="60608" y="161692"/>
                  </a:lnTo>
                  <a:lnTo>
                    <a:pt x="63047" y="161335"/>
                  </a:lnTo>
                  <a:lnTo>
                    <a:pt x="64750" y="160894"/>
                  </a:lnTo>
                  <a:lnTo>
                    <a:pt x="76992" y="160894"/>
                  </a:lnTo>
                  <a:lnTo>
                    <a:pt x="75467" y="159370"/>
                  </a:lnTo>
                  <a:close/>
                </a:path>
                <a:path extrusionOk="0" h="405764" w="314959">
                  <a:moveTo>
                    <a:pt x="270575" y="160180"/>
                  </a:moveTo>
                  <a:lnTo>
                    <a:pt x="255475" y="160180"/>
                  </a:lnTo>
                  <a:lnTo>
                    <a:pt x="257797" y="161156"/>
                  </a:lnTo>
                  <a:lnTo>
                    <a:pt x="260477" y="161692"/>
                  </a:lnTo>
                  <a:lnTo>
                    <a:pt x="265573" y="161692"/>
                  </a:lnTo>
                  <a:lnTo>
                    <a:pt x="268158" y="161156"/>
                  </a:lnTo>
                  <a:lnTo>
                    <a:pt x="270575" y="16018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pic>
          <p:nvPicPr>
            <p:cNvPr id="476" name="Google Shape;476;p7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866775" y="4210071"/>
              <a:ext cx="456845" cy="79008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77" name="Google Shape;477;p7"/>
          <p:cNvSpPr txBox="1"/>
          <p:nvPr/>
        </p:nvSpPr>
        <p:spPr>
          <a:xfrm>
            <a:off x="434657" y="3065462"/>
            <a:ext cx="2035810" cy="7105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000">
                <a:solidFill>
                  <a:srgbClr val="0D3955"/>
                </a:solidFill>
                <a:latin typeface="Arial"/>
                <a:ea typeface="Arial"/>
                <a:cs typeface="Arial"/>
                <a:sym typeface="Arial"/>
              </a:rPr>
              <a:t>35.6 million</a:t>
            </a:r>
            <a:endParaRPr sz="3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rgbClr val="303030"/>
                </a:solidFill>
                <a:latin typeface="Arial"/>
                <a:ea typeface="Arial"/>
                <a:cs typeface="Arial"/>
                <a:sym typeface="Arial"/>
              </a:rPr>
              <a:t>Square meters of booth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8" name="Google Shape;478;p7"/>
          <p:cNvSpPr txBox="1"/>
          <p:nvPr/>
        </p:nvSpPr>
        <p:spPr>
          <a:xfrm>
            <a:off x="1393825" y="4245038"/>
            <a:ext cx="2037080" cy="7099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000">
                <a:solidFill>
                  <a:srgbClr val="0D3955"/>
                </a:solidFill>
                <a:latin typeface="Arial"/>
                <a:ea typeface="Arial"/>
                <a:cs typeface="Arial"/>
                <a:sym typeface="Arial"/>
              </a:rPr>
              <a:t>84.0 million</a:t>
            </a:r>
            <a:endParaRPr sz="3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5080" rtl="0" algn="r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rgbClr val="303030"/>
                </a:solidFill>
                <a:latin typeface="Arial"/>
                <a:ea typeface="Arial"/>
                <a:cs typeface="Arial"/>
                <a:sym typeface="Arial"/>
              </a:rPr>
              <a:t>Visitors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9" name="Google Shape;479;p7"/>
          <p:cNvSpPr txBox="1"/>
          <p:nvPr/>
        </p:nvSpPr>
        <p:spPr>
          <a:xfrm>
            <a:off x="4625975" y="1777428"/>
            <a:ext cx="2875915" cy="13360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742439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0D3955"/>
                </a:solidFill>
                <a:latin typeface="Arial"/>
                <a:ea typeface="Arial"/>
                <a:cs typeface="Arial"/>
                <a:sym typeface="Arial"/>
              </a:rPr>
              <a:t>28 billion €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608455" marR="0" rtl="0" algn="l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0D3955"/>
                </a:solidFill>
                <a:latin typeface="Arial"/>
                <a:ea typeface="Arial"/>
                <a:cs typeface="Arial"/>
                <a:sym typeface="Arial"/>
              </a:rPr>
              <a:t>($ 31 billion)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6350" rtl="0" algn="r">
              <a:lnSpc>
                <a:spcPct val="100000"/>
              </a:lnSpc>
              <a:spcBef>
                <a:spcPts val="45"/>
              </a:spcBef>
              <a:spcAft>
                <a:spcPts val="0"/>
              </a:spcAft>
              <a:buNone/>
            </a:pPr>
            <a:r>
              <a:rPr b="1" lang="en-GB" sz="1100">
                <a:solidFill>
                  <a:srgbClr val="303030"/>
                </a:solidFill>
                <a:latin typeface="Arial"/>
                <a:ea typeface="Arial"/>
                <a:cs typeface="Arial"/>
                <a:sym typeface="Arial"/>
              </a:rPr>
              <a:t>in direct spending</a:t>
            </a: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11430" rtl="0" algn="r">
              <a:lnSpc>
                <a:spcPct val="100000"/>
              </a:lnSpc>
              <a:spcBef>
                <a:spcPts val="30"/>
              </a:spcBef>
              <a:spcAft>
                <a:spcPts val="0"/>
              </a:spcAft>
              <a:buNone/>
            </a:pPr>
            <a:r>
              <a:rPr b="1" lang="en-GB" sz="1100">
                <a:solidFill>
                  <a:srgbClr val="303030"/>
                </a:solidFill>
                <a:latin typeface="Arial"/>
                <a:ea typeface="Arial"/>
                <a:cs typeface="Arial"/>
                <a:sym typeface="Arial"/>
              </a:rPr>
              <a:t>(business sales)</a:t>
            </a: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11430" rtl="0" algn="r">
              <a:lnSpc>
                <a:spcPct val="118333"/>
              </a:lnSpc>
              <a:spcBef>
                <a:spcPts val="5"/>
              </a:spcBef>
              <a:spcAft>
                <a:spcPts val="0"/>
              </a:spcAft>
              <a:buNone/>
            </a:pPr>
            <a:r>
              <a:rPr lang="en-GB" sz="900">
                <a:solidFill>
                  <a:srgbClr val="303030"/>
                </a:solidFill>
                <a:latin typeface="Arial"/>
                <a:ea typeface="Arial"/>
                <a:cs typeface="Arial"/>
                <a:sym typeface="Arial"/>
              </a:rPr>
              <a:t>representing spending to plan and produce exhibitions,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15240" rtl="0" algn="r">
              <a:lnSpc>
                <a:spcPct val="118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rgbClr val="303030"/>
                </a:solidFill>
                <a:latin typeface="Arial"/>
                <a:ea typeface="Arial"/>
                <a:cs typeface="Arial"/>
                <a:sym typeface="Arial"/>
              </a:rPr>
              <a:t>exhibitions-related travel, and other direct spending, such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6350" rtl="0" algn="r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  <a:buNone/>
            </a:pPr>
            <a:r>
              <a:rPr lang="en-GB" sz="900">
                <a:solidFill>
                  <a:srgbClr val="303030"/>
                </a:solidFill>
                <a:latin typeface="Arial"/>
                <a:ea typeface="Arial"/>
                <a:cs typeface="Arial"/>
                <a:sym typeface="Arial"/>
              </a:rPr>
              <a:t>as spending by visitors and exhibitors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0" name="Google Shape;480;p7"/>
          <p:cNvSpPr/>
          <p:nvPr/>
        </p:nvSpPr>
        <p:spPr>
          <a:xfrm>
            <a:off x="4419600" y="3200400"/>
            <a:ext cx="3200400" cy="47625"/>
          </a:xfrm>
          <a:custGeom>
            <a:rect b="b" l="l" r="r" t="t"/>
            <a:pathLst>
              <a:path extrusionOk="0" h="47625" w="3200400">
                <a:moveTo>
                  <a:pt x="3200400" y="0"/>
                </a:moveTo>
                <a:lnTo>
                  <a:pt x="0" y="0"/>
                </a:lnTo>
                <a:lnTo>
                  <a:pt x="0" y="47625"/>
                </a:lnTo>
                <a:lnTo>
                  <a:pt x="3200400" y="47625"/>
                </a:lnTo>
                <a:lnTo>
                  <a:pt x="3200400" y="0"/>
                </a:lnTo>
                <a:close/>
              </a:path>
            </a:pathLst>
          </a:custGeom>
          <a:solidFill>
            <a:srgbClr val="0D3955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81" name="Google Shape;481;p7"/>
          <p:cNvSpPr txBox="1"/>
          <p:nvPr/>
        </p:nvSpPr>
        <p:spPr>
          <a:xfrm>
            <a:off x="4692015" y="3285807"/>
            <a:ext cx="1271905" cy="8883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0D3955"/>
                </a:solidFill>
                <a:latin typeface="Arial"/>
                <a:ea typeface="Arial"/>
                <a:cs typeface="Arial"/>
                <a:sym typeface="Arial"/>
              </a:rPr>
              <a:t>18 billion €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0D3955"/>
                </a:solidFill>
                <a:latin typeface="Arial"/>
                <a:ea typeface="Arial"/>
                <a:cs typeface="Arial"/>
                <a:sym typeface="Arial"/>
              </a:rPr>
              <a:t>($ 19 billion)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40"/>
              </a:spcBef>
              <a:spcAft>
                <a:spcPts val="0"/>
              </a:spcAft>
              <a:buNone/>
            </a:pPr>
            <a:r>
              <a:rPr b="1" lang="en-GB" sz="1100">
                <a:solidFill>
                  <a:srgbClr val="303030"/>
                </a:solidFill>
                <a:latin typeface="Arial"/>
                <a:ea typeface="Arial"/>
                <a:cs typeface="Arial"/>
                <a:sym typeface="Arial"/>
              </a:rPr>
              <a:t>in direct GDP</a:t>
            </a: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10"/>
              </a:spcBef>
              <a:spcAft>
                <a:spcPts val="0"/>
              </a:spcAft>
              <a:buNone/>
            </a:pPr>
            <a:r>
              <a:rPr lang="en-GB" sz="900">
                <a:solidFill>
                  <a:srgbClr val="303030"/>
                </a:solidFill>
                <a:latin typeface="Arial"/>
                <a:ea typeface="Arial"/>
                <a:cs typeface="Arial"/>
                <a:sym typeface="Arial"/>
              </a:rPr>
              <a:t>(gross domestic product)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2" name="Google Shape;482;p7"/>
          <p:cNvSpPr/>
          <p:nvPr/>
        </p:nvSpPr>
        <p:spPr>
          <a:xfrm>
            <a:off x="4419600" y="4219575"/>
            <a:ext cx="3200400" cy="47625"/>
          </a:xfrm>
          <a:custGeom>
            <a:rect b="b" l="l" r="r" t="t"/>
            <a:pathLst>
              <a:path extrusionOk="0" h="47625" w="3200400">
                <a:moveTo>
                  <a:pt x="3200400" y="0"/>
                </a:moveTo>
                <a:lnTo>
                  <a:pt x="0" y="0"/>
                </a:lnTo>
                <a:lnTo>
                  <a:pt x="0" y="47625"/>
                </a:lnTo>
                <a:lnTo>
                  <a:pt x="3200400" y="47625"/>
                </a:lnTo>
                <a:lnTo>
                  <a:pt x="3200400" y="0"/>
                </a:lnTo>
                <a:close/>
              </a:path>
            </a:pathLst>
          </a:custGeom>
          <a:solidFill>
            <a:srgbClr val="0D3955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83" name="Google Shape;483;p7"/>
          <p:cNvSpPr txBox="1"/>
          <p:nvPr/>
        </p:nvSpPr>
        <p:spPr>
          <a:xfrm>
            <a:off x="6502400" y="4286567"/>
            <a:ext cx="942340" cy="7543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509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0D3955"/>
                </a:solidFill>
                <a:latin typeface="Arial"/>
                <a:ea typeface="Arial"/>
                <a:cs typeface="Arial"/>
                <a:sym typeface="Arial"/>
              </a:rPr>
              <a:t>455,760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6985" rtl="0" algn="r">
              <a:lnSpc>
                <a:spcPct val="100000"/>
              </a:lnSpc>
              <a:spcBef>
                <a:spcPts val="45"/>
              </a:spcBef>
              <a:spcAft>
                <a:spcPts val="0"/>
              </a:spcAft>
              <a:buNone/>
            </a:pPr>
            <a:r>
              <a:rPr b="1" lang="en-GB" sz="1100">
                <a:solidFill>
                  <a:srgbClr val="303030"/>
                </a:solidFill>
                <a:latin typeface="Arial"/>
                <a:ea typeface="Arial"/>
                <a:cs typeface="Arial"/>
                <a:sym typeface="Arial"/>
              </a:rPr>
              <a:t>Jobs</a:t>
            </a: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5080" rtl="0" algn="r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None/>
            </a:pPr>
            <a:r>
              <a:rPr lang="en-GB" sz="900">
                <a:solidFill>
                  <a:srgbClr val="303030"/>
                </a:solidFill>
                <a:latin typeface="Arial"/>
                <a:ea typeface="Arial"/>
                <a:cs typeface="Arial"/>
                <a:sym typeface="Arial"/>
              </a:rPr>
              <a:t>Directly supported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10160" rtl="0" algn="r">
              <a:lnSpc>
                <a:spcPct val="100000"/>
              </a:lnSpc>
              <a:spcBef>
                <a:spcPts val="45"/>
              </a:spcBef>
              <a:spcAft>
                <a:spcPts val="0"/>
              </a:spcAft>
              <a:buNone/>
            </a:pPr>
            <a:r>
              <a:rPr lang="en-GB" sz="900">
                <a:solidFill>
                  <a:srgbClr val="303030"/>
                </a:solidFill>
                <a:latin typeface="Arial"/>
                <a:ea typeface="Arial"/>
                <a:cs typeface="Arial"/>
                <a:sym typeface="Arial"/>
              </a:rPr>
              <a:t>by exhibitions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4" name="Google Shape;484;p7"/>
          <p:cNvSpPr/>
          <p:nvPr/>
        </p:nvSpPr>
        <p:spPr>
          <a:xfrm>
            <a:off x="3608373" y="2552700"/>
            <a:ext cx="1068705" cy="1333500"/>
          </a:xfrm>
          <a:custGeom>
            <a:rect b="b" l="l" r="r" t="t"/>
            <a:pathLst>
              <a:path extrusionOk="0" h="1333500" w="1068704">
                <a:moveTo>
                  <a:pt x="58112" y="0"/>
                </a:moveTo>
                <a:lnTo>
                  <a:pt x="10584" y="0"/>
                </a:lnTo>
                <a:lnTo>
                  <a:pt x="5174" y="5690"/>
                </a:lnTo>
                <a:lnTo>
                  <a:pt x="1374" y="13076"/>
                </a:lnTo>
                <a:lnTo>
                  <a:pt x="0" y="21579"/>
                </a:lnTo>
                <a:lnTo>
                  <a:pt x="0" y="1300464"/>
                </a:lnTo>
                <a:lnTo>
                  <a:pt x="27261" y="1333499"/>
                </a:lnTo>
                <a:lnTo>
                  <a:pt x="42603" y="1333499"/>
                </a:lnTo>
                <a:lnTo>
                  <a:pt x="46576" y="1331658"/>
                </a:lnTo>
                <a:lnTo>
                  <a:pt x="1059958" y="681795"/>
                </a:lnTo>
                <a:lnTo>
                  <a:pt x="1068679" y="662222"/>
                </a:lnTo>
                <a:lnTo>
                  <a:pt x="1067710" y="653718"/>
                </a:lnTo>
                <a:lnTo>
                  <a:pt x="1064803" y="646332"/>
                </a:lnTo>
                <a:lnTo>
                  <a:pt x="1059958" y="640294"/>
                </a:lnTo>
                <a:lnTo>
                  <a:pt x="1053176" y="635834"/>
                </a:lnTo>
                <a:lnTo>
                  <a:pt x="58112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85" name="Google Shape;485;p7"/>
          <p:cNvSpPr txBox="1"/>
          <p:nvPr/>
        </p:nvSpPr>
        <p:spPr>
          <a:xfrm>
            <a:off x="3713860" y="3101022"/>
            <a:ext cx="633095" cy="19748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58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1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Produces</a:t>
            </a: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6" name="Google Shape;486;p7"/>
          <p:cNvSpPr txBox="1"/>
          <p:nvPr/>
        </p:nvSpPr>
        <p:spPr>
          <a:xfrm>
            <a:off x="8797670" y="1845373"/>
            <a:ext cx="2244725" cy="9163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58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50">
                <a:solidFill>
                  <a:srgbClr val="0D3955"/>
                </a:solidFill>
                <a:latin typeface="Arial"/>
                <a:ea typeface="Arial"/>
                <a:cs typeface="Arial"/>
                <a:sym typeface="Arial"/>
              </a:rPr>
              <a:t>73 billion €</a:t>
            </a:r>
            <a:endParaRPr sz="18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110"/>
              </a:spcBef>
              <a:spcAft>
                <a:spcPts val="0"/>
              </a:spcAft>
              <a:buNone/>
            </a:pPr>
            <a:r>
              <a:rPr b="1" lang="en-GB" sz="1850">
                <a:solidFill>
                  <a:srgbClr val="0D3955"/>
                </a:solidFill>
                <a:latin typeface="Arial"/>
                <a:ea typeface="Arial"/>
                <a:cs typeface="Arial"/>
                <a:sym typeface="Arial"/>
              </a:rPr>
              <a:t>($ 79 billion)</a:t>
            </a:r>
            <a:endParaRPr sz="18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30"/>
              </a:spcBef>
              <a:spcAft>
                <a:spcPts val="0"/>
              </a:spcAft>
              <a:buNone/>
            </a:pPr>
            <a:r>
              <a:rPr b="1" lang="en-GB" sz="1100">
                <a:solidFill>
                  <a:srgbClr val="303030"/>
                </a:solidFill>
                <a:latin typeface="Arial"/>
                <a:ea typeface="Arial"/>
                <a:cs typeface="Arial"/>
                <a:sym typeface="Arial"/>
              </a:rPr>
              <a:t>in total output (business sales)</a:t>
            </a: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10"/>
              </a:spcBef>
              <a:spcAft>
                <a:spcPts val="0"/>
              </a:spcAft>
              <a:buNone/>
            </a:pPr>
            <a:r>
              <a:rPr lang="en-GB" sz="900">
                <a:solidFill>
                  <a:srgbClr val="303030"/>
                </a:solidFill>
                <a:latin typeface="Arial"/>
                <a:ea typeface="Arial"/>
                <a:cs typeface="Arial"/>
                <a:sym typeface="Arial"/>
              </a:rPr>
              <a:t>including direct, indirect, and induced output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7" name="Google Shape;487;p7"/>
          <p:cNvSpPr txBox="1"/>
          <p:nvPr/>
        </p:nvSpPr>
        <p:spPr>
          <a:xfrm>
            <a:off x="9366631" y="3142678"/>
            <a:ext cx="2305050" cy="9163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5875">
            <a:spAutoFit/>
          </a:bodyPr>
          <a:lstStyle/>
          <a:p>
            <a:pPr indent="0" lvl="0" marL="110680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50">
                <a:solidFill>
                  <a:srgbClr val="0D3955"/>
                </a:solidFill>
                <a:latin typeface="Arial"/>
                <a:ea typeface="Arial"/>
                <a:cs typeface="Arial"/>
                <a:sym typeface="Arial"/>
              </a:rPr>
              <a:t>44 billion €</a:t>
            </a:r>
            <a:endParaRPr sz="18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963930" marR="0" rtl="0" algn="l">
              <a:lnSpc>
                <a:spcPct val="100000"/>
              </a:lnSpc>
              <a:spcBef>
                <a:spcPts val="110"/>
              </a:spcBef>
              <a:spcAft>
                <a:spcPts val="0"/>
              </a:spcAft>
              <a:buNone/>
            </a:pPr>
            <a:r>
              <a:rPr b="1" lang="en-GB" sz="1850">
                <a:solidFill>
                  <a:srgbClr val="0D3955"/>
                </a:solidFill>
                <a:latin typeface="Arial"/>
                <a:ea typeface="Arial"/>
                <a:cs typeface="Arial"/>
                <a:sym typeface="Arial"/>
              </a:rPr>
              <a:t>($ 48 billion)</a:t>
            </a:r>
            <a:endParaRPr sz="18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527810" marR="0" rtl="0" algn="l">
              <a:lnSpc>
                <a:spcPct val="100000"/>
              </a:lnSpc>
              <a:spcBef>
                <a:spcPts val="30"/>
              </a:spcBef>
              <a:spcAft>
                <a:spcPts val="0"/>
              </a:spcAft>
              <a:buNone/>
            </a:pPr>
            <a:r>
              <a:rPr b="1" lang="en-GB" sz="1100">
                <a:solidFill>
                  <a:srgbClr val="303030"/>
                </a:solidFill>
                <a:latin typeface="Arial"/>
                <a:ea typeface="Arial"/>
                <a:cs typeface="Arial"/>
                <a:sym typeface="Arial"/>
              </a:rPr>
              <a:t>in total GDP</a:t>
            </a: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10"/>
              </a:spcBef>
              <a:spcAft>
                <a:spcPts val="0"/>
              </a:spcAft>
              <a:buNone/>
            </a:pPr>
            <a:r>
              <a:rPr lang="en-GB" sz="900">
                <a:solidFill>
                  <a:srgbClr val="303030"/>
                </a:solidFill>
                <a:latin typeface="Arial"/>
                <a:ea typeface="Arial"/>
                <a:cs typeface="Arial"/>
                <a:sym typeface="Arial"/>
              </a:rPr>
              <a:t>Incl. direct, indirect and induced GDP impacts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8" name="Google Shape;488;p7"/>
          <p:cNvSpPr txBox="1"/>
          <p:nvPr/>
        </p:nvSpPr>
        <p:spPr>
          <a:xfrm>
            <a:off x="8814689" y="4244657"/>
            <a:ext cx="1232535" cy="7543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0D3955"/>
                </a:solidFill>
                <a:latin typeface="Arial"/>
                <a:ea typeface="Arial"/>
                <a:cs typeface="Arial"/>
                <a:sym typeface="Arial"/>
              </a:rPr>
              <a:t>1 million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45"/>
              </a:spcBef>
              <a:spcAft>
                <a:spcPts val="0"/>
              </a:spcAft>
              <a:buNone/>
            </a:pPr>
            <a:r>
              <a:rPr b="1" lang="en-GB" sz="1100">
                <a:solidFill>
                  <a:srgbClr val="303030"/>
                </a:solidFill>
                <a:latin typeface="Arial"/>
                <a:ea typeface="Arial"/>
                <a:cs typeface="Arial"/>
                <a:sym typeface="Arial"/>
              </a:rPr>
              <a:t>Total Jobs</a:t>
            </a: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None/>
            </a:pPr>
            <a:r>
              <a:rPr lang="en-GB" sz="900">
                <a:solidFill>
                  <a:srgbClr val="303030"/>
                </a:solidFill>
                <a:latin typeface="Arial"/>
                <a:ea typeface="Arial"/>
                <a:cs typeface="Arial"/>
                <a:sym typeface="Arial"/>
              </a:rPr>
              <a:t>directly and indirectly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45"/>
              </a:spcBef>
              <a:spcAft>
                <a:spcPts val="0"/>
              </a:spcAft>
              <a:buNone/>
            </a:pPr>
            <a:r>
              <a:rPr lang="en-GB" sz="900">
                <a:solidFill>
                  <a:srgbClr val="303030"/>
                </a:solidFill>
                <a:latin typeface="Arial"/>
                <a:ea typeface="Arial"/>
                <a:cs typeface="Arial"/>
                <a:sym typeface="Arial"/>
              </a:rPr>
              <a:t>supported by exhibitions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89" name="Google Shape;489;p7"/>
          <p:cNvGrpSpPr/>
          <p:nvPr/>
        </p:nvGrpSpPr>
        <p:grpSpPr>
          <a:xfrm>
            <a:off x="7704123" y="1827802"/>
            <a:ext cx="4106877" cy="3109229"/>
            <a:chOff x="7704123" y="1827802"/>
            <a:chExt cx="4106877" cy="3109229"/>
          </a:xfrm>
        </p:grpSpPr>
        <p:sp>
          <p:nvSpPr>
            <p:cNvPr id="490" name="Google Shape;490;p7"/>
            <p:cNvSpPr/>
            <p:nvPr/>
          </p:nvSpPr>
          <p:spPr>
            <a:xfrm>
              <a:off x="8610600" y="2971799"/>
              <a:ext cx="3200400" cy="1266825"/>
            </a:xfrm>
            <a:custGeom>
              <a:rect b="b" l="l" r="r" t="t"/>
              <a:pathLst>
                <a:path extrusionOk="0" h="1266825" w="3200400">
                  <a:moveTo>
                    <a:pt x="3200400" y="1219200"/>
                  </a:moveTo>
                  <a:lnTo>
                    <a:pt x="0" y="1219200"/>
                  </a:lnTo>
                  <a:lnTo>
                    <a:pt x="0" y="1266825"/>
                  </a:lnTo>
                  <a:lnTo>
                    <a:pt x="3200400" y="1266825"/>
                  </a:lnTo>
                  <a:lnTo>
                    <a:pt x="3200400" y="1219200"/>
                  </a:lnTo>
                  <a:close/>
                </a:path>
                <a:path extrusionOk="0" h="1266825" w="3200400">
                  <a:moveTo>
                    <a:pt x="3200400" y="0"/>
                  </a:moveTo>
                  <a:lnTo>
                    <a:pt x="0" y="0"/>
                  </a:lnTo>
                  <a:lnTo>
                    <a:pt x="0" y="47625"/>
                  </a:lnTo>
                  <a:lnTo>
                    <a:pt x="3200400" y="47625"/>
                  </a:lnTo>
                  <a:lnTo>
                    <a:pt x="3200400" y="0"/>
                  </a:lnTo>
                  <a:close/>
                </a:path>
              </a:pathLst>
            </a:custGeom>
            <a:solidFill>
              <a:srgbClr val="0D3955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91" name="Google Shape;491;p7"/>
            <p:cNvSpPr/>
            <p:nvPr/>
          </p:nvSpPr>
          <p:spPr>
            <a:xfrm>
              <a:off x="10525125" y="4603749"/>
              <a:ext cx="306070" cy="330835"/>
            </a:xfrm>
            <a:custGeom>
              <a:rect b="b" l="l" r="r" t="t"/>
              <a:pathLst>
                <a:path extrusionOk="0" h="330835" w="306070">
                  <a:moveTo>
                    <a:pt x="305587" y="12"/>
                  </a:moveTo>
                  <a:lnTo>
                    <a:pt x="0" y="0"/>
                  </a:lnTo>
                  <a:lnTo>
                    <a:pt x="0" y="33020"/>
                  </a:lnTo>
                  <a:lnTo>
                    <a:pt x="26085" y="33032"/>
                  </a:lnTo>
                  <a:lnTo>
                    <a:pt x="26085" y="330212"/>
                  </a:lnTo>
                  <a:lnTo>
                    <a:pt x="242138" y="330212"/>
                  </a:lnTo>
                  <a:lnTo>
                    <a:pt x="242138" y="33032"/>
                  </a:lnTo>
                  <a:lnTo>
                    <a:pt x="305587" y="33032"/>
                  </a:lnTo>
                  <a:lnTo>
                    <a:pt x="305587" y="12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92" name="Google Shape;492;p7"/>
            <p:cNvSpPr/>
            <p:nvPr/>
          </p:nvSpPr>
          <p:spPr>
            <a:xfrm>
              <a:off x="10777381" y="4504349"/>
              <a:ext cx="294005" cy="429895"/>
            </a:xfrm>
            <a:custGeom>
              <a:rect b="b" l="l" r="r" t="t"/>
              <a:pathLst>
                <a:path extrusionOk="0" h="429895" w="294004">
                  <a:moveTo>
                    <a:pt x="290633" y="88888"/>
                  </a:moveTo>
                  <a:lnTo>
                    <a:pt x="168131" y="88888"/>
                  </a:lnTo>
                  <a:lnTo>
                    <a:pt x="168046" y="90901"/>
                  </a:lnTo>
                  <a:lnTo>
                    <a:pt x="157698" y="183548"/>
                  </a:lnTo>
                  <a:lnTo>
                    <a:pt x="91834" y="193336"/>
                  </a:lnTo>
                  <a:lnTo>
                    <a:pt x="56448" y="216789"/>
                  </a:lnTo>
                  <a:lnTo>
                    <a:pt x="24953" y="300390"/>
                  </a:lnTo>
                  <a:lnTo>
                    <a:pt x="10383" y="351498"/>
                  </a:lnTo>
                  <a:lnTo>
                    <a:pt x="606" y="388804"/>
                  </a:lnTo>
                  <a:lnTo>
                    <a:pt x="0" y="401811"/>
                  </a:lnTo>
                  <a:lnTo>
                    <a:pt x="4267" y="413625"/>
                  </a:lnTo>
                  <a:lnTo>
                    <a:pt x="32371" y="429635"/>
                  </a:lnTo>
                  <a:lnTo>
                    <a:pt x="42985" y="427844"/>
                  </a:lnTo>
                  <a:lnTo>
                    <a:pt x="52340" y="422792"/>
                  </a:lnTo>
                  <a:lnTo>
                    <a:pt x="59651" y="414959"/>
                  </a:lnTo>
                  <a:lnTo>
                    <a:pt x="64136" y="404826"/>
                  </a:lnTo>
                  <a:lnTo>
                    <a:pt x="76209" y="360274"/>
                  </a:lnTo>
                  <a:lnTo>
                    <a:pt x="88852" y="319079"/>
                  </a:lnTo>
                  <a:lnTo>
                    <a:pt x="109458" y="263479"/>
                  </a:lnTo>
                  <a:lnTo>
                    <a:pt x="147596" y="248370"/>
                  </a:lnTo>
                  <a:lnTo>
                    <a:pt x="178805" y="246893"/>
                  </a:lnTo>
                  <a:lnTo>
                    <a:pt x="226285" y="246893"/>
                  </a:lnTo>
                  <a:lnTo>
                    <a:pt x="238169" y="246154"/>
                  </a:lnTo>
                  <a:lnTo>
                    <a:pt x="258211" y="238961"/>
                  </a:lnTo>
                  <a:lnTo>
                    <a:pt x="271436" y="225625"/>
                  </a:lnTo>
                  <a:lnTo>
                    <a:pt x="277631" y="205526"/>
                  </a:lnTo>
                  <a:lnTo>
                    <a:pt x="290633" y="88888"/>
                  </a:lnTo>
                  <a:close/>
                </a:path>
                <a:path extrusionOk="0" h="429895" w="294004">
                  <a:moveTo>
                    <a:pt x="226285" y="246893"/>
                  </a:moveTo>
                  <a:lnTo>
                    <a:pt x="178805" y="246893"/>
                  </a:lnTo>
                  <a:lnTo>
                    <a:pt x="211343" y="247822"/>
                  </a:lnTo>
                  <a:lnTo>
                    <a:pt x="226285" y="246893"/>
                  </a:lnTo>
                  <a:close/>
                </a:path>
                <a:path extrusionOk="0" h="429895" w="294004">
                  <a:moveTo>
                    <a:pt x="47940" y="29411"/>
                  </a:moveTo>
                  <a:lnTo>
                    <a:pt x="35989" y="29411"/>
                  </a:lnTo>
                  <a:lnTo>
                    <a:pt x="25503" y="33808"/>
                  </a:lnTo>
                  <a:lnTo>
                    <a:pt x="17420" y="41830"/>
                  </a:lnTo>
                  <a:lnTo>
                    <a:pt x="12870" y="52729"/>
                  </a:lnTo>
                  <a:lnTo>
                    <a:pt x="12898" y="64489"/>
                  </a:lnTo>
                  <a:lnTo>
                    <a:pt x="55972" y="91091"/>
                  </a:lnTo>
                  <a:lnTo>
                    <a:pt x="94203" y="95148"/>
                  </a:lnTo>
                  <a:lnTo>
                    <a:pt x="95851" y="95148"/>
                  </a:lnTo>
                  <a:lnTo>
                    <a:pt x="110923" y="95575"/>
                  </a:lnTo>
                  <a:lnTo>
                    <a:pt x="126194" y="95148"/>
                  </a:lnTo>
                  <a:lnTo>
                    <a:pt x="140763" y="93879"/>
                  </a:lnTo>
                  <a:lnTo>
                    <a:pt x="154713" y="91786"/>
                  </a:lnTo>
                  <a:lnTo>
                    <a:pt x="168131" y="88888"/>
                  </a:lnTo>
                  <a:lnTo>
                    <a:pt x="290633" y="88888"/>
                  </a:lnTo>
                  <a:lnTo>
                    <a:pt x="293836" y="60149"/>
                  </a:lnTo>
                  <a:lnTo>
                    <a:pt x="291938" y="41830"/>
                  </a:lnTo>
                  <a:lnTo>
                    <a:pt x="291866" y="41137"/>
                  </a:lnTo>
                  <a:lnTo>
                    <a:pt x="288787" y="35598"/>
                  </a:lnTo>
                  <a:lnTo>
                    <a:pt x="92687" y="35598"/>
                  </a:lnTo>
                  <a:lnTo>
                    <a:pt x="47940" y="29411"/>
                  </a:lnTo>
                  <a:close/>
                </a:path>
                <a:path extrusionOk="0" h="429895" w="294004">
                  <a:moveTo>
                    <a:pt x="231490" y="0"/>
                  </a:moveTo>
                  <a:lnTo>
                    <a:pt x="193612" y="13303"/>
                  </a:lnTo>
                  <a:lnTo>
                    <a:pt x="190744" y="15192"/>
                  </a:lnTo>
                  <a:lnTo>
                    <a:pt x="164296" y="28494"/>
                  </a:lnTo>
                  <a:lnTo>
                    <a:pt x="131574" y="35299"/>
                  </a:lnTo>
                  <a:lnTo>
                    <a:pt x="92687" y="35598"/>
                  </a:lnTo>
                  <a:lnTo>
                    <a:pt x="288787" y="35598"/>
                  </a:lnTo>
                  <a:lnTo>
                    <a:pt x="282972" y="25138"/>
                  </a:lnTo>
                  <a:lnTo>
                    <a:pt x="269461" y="12727"/>
                  </a:lnTo>
                  <a:lnTo>
                    <a:pt x="253639" y="4478"/>
                  </a:lnTo>
                  <a:lnTo>
                    <a:pt x="245768" y="1915"/>
                  </a:lnTo>
                  <a:lnTo>
                    <a:pt x="231490" y="0"/>
                  </a:lnTo>
                  <a:close/>
                </a:path>
              </a:pathLst>
            </a:custGeom>
            <a:solidFill>
              <a:srgbClr val="0E789A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pic>
          <p:nvPicPr>
            <p:cNvPr id="493" name="Google Shape;493;p7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10942035" y="4369040"/>
              <a:ext cx="132563" cy="1325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94" name="Google Shape;494;p7"/>
            <p:cNvSpPr/>
            <p:nvPr/>
          </p:nvSpPr>
          <p:spPr>
            <a:xfrm>
              <a:off x="10935994" y="4571271"/>
              <a:ext cx="189865" cy="365760"/>
            </a:xfrm>
            <a:custGeom>
              <a:rect b="b" l="l" r="r" t="t"/>
              <a:pathLst>
                <a:path extrusionOk="0" h="365760" w="189865">
                  <a:moveTo>
                    <a:pt x="122312" y="316023"/>
                  </a:moveTo>
                  <a:lnTo>
                    <a:pt x="45041" y="316023"/>
                  </a:lnTo>
                  <a:lnTo>
                    <a:pt x="3600" y="344796"/>
                  </a:lnTo>
                  <a:lnTo>
                    <a:pt x="0" y="362804"/>
                  </a:lnTo>
                  <a:lnTo>
                    <a:pt x="0" y="364177"/>
                  </a:lnTo>
                  <a:lnTo>
                    <a:pt x="1012" y="365276"/>
                  </a:lnTo>
                  <a:lnTo>
                    <a:pt x="27188" y="365276"/>
                  </a:lnTo>
                  <a:lnTo>
                    <a:pt x="28286" y="364177"/>
                  </a:lnTo>
                  <a:lnTo>
                    <a:pt x="28286" y="353558"/>
                  </a:lnTo>
                  <a:lnTo>
                    <a:pt x="35889" y="345593"/>
                  </a:lnTo>
                  <a:lnTo>
                    <a:pt x="163913" y="345593"/>
                  </a:lnTo>
                  <a:lnTo>
                    <a:pt x="163754" y="344796"/>
                  </a:lnTo>
                  <a:lnTo>
                    <a:pt x="153999" y="329904"/>
                  </a:lnTo>
                  <a:lnTo>
                    <a:pt x="139662" y="319766"/>
                  </a:lnTo>
                  <a:lnTo>
                    <a:pt x="122312" y="316023"/>
                  </a:lnTo>
                  <a:close/>
                </a:path>
                <a:path extrusionOk="0" h="365760" w="189865">
                  <a:moveTo>
                    <a:pt x="163913" y="345593"/>
                  </a:moveTo>
                  <a:lnTo>
                    <a:pt x="131379" y="345593"/>
                  </a:lnTo>
                  <a:lnTo>
                    <a:pt x="139067" y="353558"/>
                  </a:lnTo>
                  <a:lnTo>
                    <a:pt x="139067" y="364177"/>
                  </a:lnTo>
                  <a:lnTo>
                    <a:pt x="140068" y="365276"/>
                  </a:lnTo>
                  <a:lnTo>
                    <a:pt x="166256" y="365276"/>
                  </a:lnTo>
                  <a:lnTo>
                    <a:pt x="167354" y="364177"/>
                  </a:lnTo>
                  <a:lnTo>
                    <a:pt x="167354" y="362804"/>
                  </a:lnTo>
                  <a:lnTo>
                    <a:pt x="163913" y="345593"/>
                  </a:lnTo>
                  <a:close/>
                </a:path>
                <a:path extrusionOk="0" h="365760" w="189865">
                  <a:moveTo>
                    <a:pt x="187770" y="0"/>
                  </a:moveTo>
                  <a:lnTo>
                    <a:pt x="149598" y="0"/>
                  </a:lnTo>
                  <a:lnTo>
                    <a:pt x="148500" y="1000"/>
                  </a:lnTo>
                  <a:lnTo>
                    <a:pt x="148487" y="2465"/>
                  </a:lnTo>
                  <a:lnTo>
                    <a:pt x="140240" y="116540"/>
                  </a:lnTo>
                  <a:lnTo>
                    <a:pt x="137118" y="143589"/>
                  </a:lnTo>
                  <a:lnTo>
                    <a:pt x="126765" y="168939"/>
                  </a:lnTo>
                  <a:lnTo>
                    <a:pt x="105509" y="187678"/>
                  </a:lnTo>
                  <a:lnTo>
                    <a:pt x="69189" y="195092"/>
                  </a:lnTo>
                  <a:lnTo>
                    <a:pt x="3026" y="195092"/>
                  </a:lnTo>
                  <a:lnTo>
                    <a:pt x="2111" y="196007"/>
                  </a:lnTo>
                  <a:lnTo>
                    <a:pt x="1928" y="196642"/>
                  </a:lnTo>
                  <a:lnTo>
                    <a:pt x="1928" y="233898"/>
                  </a:lnTo>
                  <a:lnTo>
                    <a:pt x="2928" y="234911"/>
                  </a:lnTo>
                  <a:lnTo>
                    <a:pt x="63627" y="234911"/>
                  </a:lnTo>
                  <a:lnTo>
                    <a:pt x="63627" y="316023"/>
                  </a:lnTo>
                  <a:lnTo>
                    <a:pt x="103727" y="316023"/>
                  </a:lnTo>
                  <a:lnTo>
                    <a:pt x="103727" y="230603"/>
                  </a:lnTo>
                  <a:lnTo>
                    <a:pt x="139584" y="219813"/>
                  </a:lnTo>
                  <a:lnTo>
                    <a:pt x="162090" y="193487"/>
                  </a:lnTo>
                  <a:lnTo>
                    <a:pt x="174640" y="157203"/>
                  </a:lnTo>
                  <a:lnTo>
                    <a:pt x="180631" y="116540"/>
                  </a:lnTo>
                  <a:lnTo>
                    <a:pt x="189503" y="2465"/>
                  </a:lnTo>
                  <a:lnTo>
                    <a:pt x="189503" y="1830"/>
                  </a:lnTo>
                  <a:lnTo>
                    <a:pt x="189234" y="1183"/>
                  </a:lnTo>
                  <a:lnTo>
                    <a:pt x="188771" y="732"/>
                  </a:lnTo>
                  <a:lnTo>
                    <a:pt x="188319" y="183"/>
                  </a:lnTo>
                  <a:lnTo>
                    <a:pt x="187770" y="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pic>
          <p:nvPicPr>
            <p:cNvPr id="495" name="Google Shape;495;p7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10599829" y="4428445"/>
              <a:ext cx="175497" cy="1649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6" name="Google Shape;496;p7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11399204" y="2424667"/>
              <a:ext cx="155936" cy="8887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7" name="Google Shape;497;p7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11047943" y="1827802"/>
              <a:ext cx="120920" cy="12080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98" name="Google Shape;498;p7"/>
            <p:cNvSpPr/>
            <p:nvPr/>
          </p:nvSpPr>
          <p:spPr>
            <a:xfrm>
              <a:off x="11030123" y="1969144"/>
              <a:ext cx="254635" cy="544830"/>
            </a:xfrm>
            <a:custGeom>
              <a:rect b="b" l="l" r="r" t="t"/>
              <a:pathLst>
                <a:path extrusionOk="0" h="544830" w="254634">
                  <a:moveTo>
                    <a:pt x="114405" y="0"/>
                  </a:moveTo>
                  <a:lnTo>
                    <a:pt x="41489" y="0"/>
                  </a:lnTo>
                  <a:lnTo>
                    <a:pt x="25589" y="3214"/>
                  </a:lnTo>
                  <a:lnTo>
                    <a:pt x="624" y="40868"/>
                  </a:lnTo>
                  <a:lnTo>
                    <a:pt x="451" y="161790"/>
                  </a:lnTo>
                  <a:lnTo>
                    <a:pt x="324" y="250537"/>
                  </a:lnTo>
                  <a:lnTo>
                    <a:pt x="215" y="327123"/>
                  </a:lnTo>
                  <a:lnTo>
                    <a:pt x="0" y="509447"/>
                  </a:lnTo>
                  <a:lnTo>
                    <a:pt x="2836" y="523056"/>
                  </a:lnTo>
                  <a:lnTo>
                    <a:pt x="10410" y="534163"/>
                  </a:lnTo>
                  <a:lnTo>
                    <a:pt x="21413" y="541648"/>
                  </a:lnTo>
                  <a:lnTo>
                    <a:pt x="21687" y="541648"/>
                  </a:lnTo>
                  <a:lnTo>
                    <a:pt x="34902" y="544393"/>
                  </a:lnTo>
                  <a:lnTo>
                    <a:pt x="67202" y="523056"/>
                  </a:lnTo>
                  <a:lnTo>
                    <a:pt x="70743" y="250537"/>
                  </a:lnTo>
                  <a:lnTo>
                    <a:pt x="155585" y="250537"/>
                  </a:lnTo>
                  <a:lnTo>
                    <a:pt x="155349" y="191214"/>
                  </a:lnTo>
                  <a:lnTo>
                    <a:pt x="117188" y="179754"/>
                  </a:lnTo>
                  <a:lnTo>
                    <a:pt x="108045" y="178791"/>
                  </a:lnTo>
                  <a:lnTo>
                    <a:pt x="98737" y="176813"/>
                  </a:lnTo>
                  <a:lnTo>
                    <a:pt x="90058" y="172176"/>
                  </a:lnTo>
                  <a:lnTo>
                    <a:pt x="82801" y="163234"/>
                  </a:lnTo>
                  <a:lnTo>
                    <a:pt x="36353" y="75917"/>
                  </a:lnTo>
                  <a:lnTo>
                    <a:pt x="119168" y="75917"/>
                  </a:lnTo>
                  <a:lnTo>
                    <a:pt x="77442" y="34498"/>
                  </a:lnTo>
                  <a:lnTo>
                    <a:pt x="153973" y="34498"/>
                  </a:lnTo>
                  <a:lnTo>
                    <a:pt x="152048" y="24970"/>
                  </a:lnTo>
                  <a:lnTo>
                    <a:pt x="143289" y="11978"/>
                  </a:lnTo>
                  <a:lnTo>
                    <a:pt x="130301" y="3214"/>
                  </a:lnTo>
                  <a:lnTo>
                    <a:pt x="114405" y="0"/>
                  </a:lnTo>
                  <a:close/>
                </a:path>
                <a:path extrusionOk="0" h="544830" w="254634">
                  <a:moveTo>
                    <a:pt x="155585" y="250537"/>
                  </a:moveTo>
                  <a:lnTo>
                    <a:pt x="85816" y="250537"/>
                  </a:lnTo>
                  <a:lnTo>
                    <a:pt x="85839" y="509447"/>
                  </a:lnTo>
                  <a:lnTo>
                    <a:pt x="88641" y="523056"/>
                  </a:lnTo>
                  <a:lnTo>
                    <a:pt x="96186" y="534163"/>
                  </a:lnTo>
                  <a:lnTo>
                    <a:pt x="107336" y="541648"/>
                  </a:lnTo>
                  <a:lnTo>
                    <a:pt x="120879" y="544393"/>
                  </a:lnTo>
                  <a:lnTo>
                    <a:pt x="134404" y="541648"/>
                  </a:lnTo>
                  <a:lnTo>
                    <a:pt x="145515" y="534163"/>
                  </a:lnTo>
                  <a:lnTo>
                    <a:pt x="153019" y="523056"/>
                  </a:lnTo>
                  <a:lnTo>
                    <a:pt x="155804" y="509447"/>
                  </a:lnTo>
                  <a:lnTo>
                    <a:pt x="155738" y="327123"/>
                  </a:lnTo>
                  <a:lnTo>
                    <a:pt x="155585" y="250537"/>
                  </a:lnTo>
                  <a:close/>
                </a:path>
                <a:path extrusionOk="0" h="544830" w="254634">
                  <a:moveTo>
                    <a:pt x="119168" y="75917"/>
                  </a:moveTo>
                  <a:lnTo>
                    <a:pt x="36353" y="75917"/>
                  </a:lnTo>
                  <a:lnTo>
                    <a:pt x="103346" y="142577"/>
                  </a:lnTo>
                  <a:lnTo>
                    <a:pt x="108034" y="147161"/>
                  </a:lnTo>
                  <a:lnTo>
                    <a:pt x="114062" y="150063"/>
                  </a:lnTo>
                  <a:lnTo>
                    <a:pt x="222148" y="162788"/>
                  </a:lnTo>
                  <a:lnTo>
                    <a:pt x="233737" y="161790"/>
                  </a:lnTo>
                  <a:lnTo>
                    <a:pt x="243693" y="156647"/>
                  </a:lnTo>
                  <a:lnTo>
                    <a:pt x="250969" y="148152"/>
                  </a:lnTo>
                  <a:lnTo>
                    <a:pt x="254520" y="137100"/>
                  </a:lnTo>
                  <a:lnTo>
                    <a:pt x="253591" y="125577"/>
                  </a:lnTo>
                  <a:lnTo>
                    <a:pt x="248483" y="115641"/>
                  </a:lnTo>
                  <a:lnTo>
                    <a:pt x="240001" y="108341"/>
                  </a:lnTo>
                  <a:lnTo>
                    <a:pt x="228950" y="104730"/>
                  </a:lnTo>
                  <a:lnTo>
                    <a:pt x="137400" y="94014"/>
                  </a:lnTo>
                  <a:lnTo>
                    <a:pt x="119168" y="75917"/>
                  </a:lnTo>
                  <a:close/>
                </a:path>
                <a:path extrusionOk="0" h="544830" w="254634">
                  <a:moveTo>
                    <a:pt x="153973" y="34498"/>
                  </a:moveTo>
                  <a:lnTo>
                    <a:pt x="77442" y="34498"/>
                  </a:lnTo>
                  <a:lnTo>
                    <a:pt x="134275" y="64308"/>
                  </a:lnTo>
                  <a:lnTo>
                    <a:pt x="155261" y="66764"/>
                  </a:lnTo>
                  <a:lnTo>
                    <a:pt x="155261" y="40868"/>
                  </a:lnTo>
                  <a:lnTo>
                    <a:pt x="153973" y="34498"/>
                  </a:lnTo>
                  <a:close/>
                </a:path>
              </a:pathLst>
            </a:custGeom>
            <a:solidFill>
              <a:srgbClr val="0E789A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pic>
          <p:nvPicPr>
            <p:cNvPr id="499" name="Google Shape;499;p7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11416395" y="1827802"/>
              <a:ext cx="120930" cy="12080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00" name="Google Shape;500;p7"/>
            <p:cNvSpPr/>
            <p:nvPr/>
          </p:nvSpPr>
          <p:spPr>
            <a:xfrm>
              <a:off x="8915400" y="1969147"/>
              <a:ext cx="2686050" cy="1821814"/>
            </a:xfrm>
            <a:custGeom>
              <a:rect b="b" l="l" r="r" t="t"/>
              <a:pathLst>
                <a:path extrusionOk="0" h="1821814" w="2686050">
                  <a:moveTo>
                    <a:pt x="81559" y="1154671"/>
                  </a:moveTo>
                  <a:lnTo>
                    <a:pt x="0" y="1154671"/>
                  </a:lnTo>
                  <a:lnTo>
                    <a:pt x="0" y="1399603"/>
                  </a:lnTo>
                  <a:lnTo>
                    <a:pt x="81559" y="1399603"/>
                  </a:lnTo>
                  <a:lnTo>
                    <a:pt x="81559" y="1154671"/>
                  </a:lnTo>
                  <a:close/>
                </a:path>
                <a:path extrusionOk="0" h="1821814" w="2686050">
                  <a:moveTo>
                    <a:pt x="495769" y="1236218"/>
                  </a:moveTo>
                  <a:lnTo>
                    <a:pt x="442036" y="1182484"/>
                  </a:lnTo>
                  <a:lnTo>
                    <a:pt x="393306" y="1156474"/>
                  </a:lnTo>
                  <a:lnTo>
                    <a:pt x="374624" y="1154671"/>
                  </a:lnTo>
                  <a:lnTo>
                    <a:pt x="197065" y="1154671"/>
                  </a:lnTo>
                  <a:lnTo>
                    <a:pt x="190830" y="1156055"/>
                  </a:lnTo>
                  <a:lnTo>
                    <a:pt x="185077" y="1158862"/>
                  </a:lnTo>
                  <a:lnTo>
                    <a:pt x="154571" y="1174178"/>
                  </a:lnTo>
                  <a:lnTo>
                    <a:pt x="146735" y="1177455"/>
                  </a:lnTo>
                  <a:lnTo>
                    <a:pt x="138582" y="1179753"/>
                  </a:lnTo>
                  <a:lnTo>
                    <a:pt x="130200" y="1181023"/>
                  </a:lnTo>
                  <a:lnTo>
                    <a:pt x="121640" y="1181214"/>
                  </a:lnTo>
                  <a:lnTo>
                    <a:pt x="108877" y="1180833"/>
                  </a:lnTo>
                  <a:lnTo>
                    <a:pt x="108877" y="1358773"/>
                  </a:lnTo>
                  <a:lnTo>
                    <a:pt x="140144" y="1358773"/>
                  </a:lnTo>
                  <a:lnTo>
                    <a:pt x="155333" y="1368844"/>
                  </a:lnTo>
                  <a:lnTo>
                    <a:pt x="169773" y="1377035"/>
                  </a:lnTo>
                  <a:lnTo>
                    <a:pt x="185153" y="1383207"/>
                  </a:lnTo>
                  <a:lnTo>
                    <a:pt x="201231" y="1387259"/>
                  </a:lnTo>
                  <a:lnTo>
                    <a:pt x="217766" y="1389138"/>
                  </a:lnTo>
                  <a:lnTo>
                    <a:pt x="217766" y="1323416"/>
                  </a:lnTo>
                  <a:lnTo>
                    <a:pt x="210337" y="1320342"/>
                  </a:lnTo>
                  <a:lnTo>
                    <a:pt x="203212" y="1316710"/>
                  </a:lnTo>
                  <a:lnTo>
                    <a:pt x="196405" y="1312494"/>
                  </a:lnTo>
                  <a:lnTo>
                    <a:pt x="189928" y="1307706"/>
                  </a:lnTo>
                  <a:lnTo>
                    <a:pt x="182016" y="1301318"/>
                  </a:lnTo>
                  <a:lnTo>
                    <a:pt x="199110" y="1280134"/>
                  </a:lnTo>
                  <a:lnTo>
                    <a:pt x="207022" y="1286522"/>
                  </a:lnTo>
                  <a:lnTo>
                    <a:pt x="229031" y="1298562"/>
                  </a:lnTo>
                  <a:lnTo>
                    <a:pt x="253161" y="1302334"/>
                  </a:lnTo>
                  <a:lnTo>
                    <a:pt x="277164" y="1297851"/>
                  </a:lnTo>
                  <a:lnTo>
                    <a:pt x="298805" y="1285113"/>
                  </a:lnTo>
                  <a:lnTo>
                    <a:pt x="308254" y="1276946"/>
                  </a:lnTo>
                  <a:lnTo>
                    <a:pt x="388670" y="1357363"/>
                  </a:lnTo>
                  <a:lnTo>
                    <a:pt x="397725" y="1363319"/>
                  </a:lnTo>
                  <a:lnTo>
                    <a:pt x="407987" y="1365288"/>
                  </a:lnTo>
                  <a:lnTo>
                    <a:pt x="418236" y="1363268"/>
                  </a:lnTo>
                  <a:lnTo>
                    <a:pt x="427228" y="1357236"/>
                  </a:lnTo>
                  <a:lnTo>
                    <a:pt x="433235" y="1348181"/>
                  </a:lnTo>
                  <a:lnTo>
                    <a:pt x="435216" y="1337919"/>
                  </a:lnTo>
                  <a:lnTo>
                    <a:pt x="433197" y="1327670"/>
                  </a:lnTo>
                  <a:lnTo>
                    <a:pt x="427228" y="1318679"/>
                  </a:lnTo>
                  <a:lnTo>
                    <a:pt x="331101" y="1222438"/>
                  </a:lnTo>
                  <a:lnTo>
                    <a:pt x="350380" y="1203159"/>
                  </a:lnTo>
                  <a:lnTo>
                    <a:pt x="383451" y="1236218"/>
                  </a:lnTo>
                  <a:lnTo>
                    <a:pt x="495769" y="1236218"/>
                  </a:lnTo>
                  <a:close/>
                </a:path>
                <a:path extrusionOk="0" h="1821814" w="2686050">
                  <a:moveTo>
                    <a:pt x="653402" y="1652485"/>
                  </a:moveTo>
                  <a:lnTo>
                    <a:pt x="604774" y="1623250"/>
                  </a:lnTo>
                  <a:lnTo>
                    <a:pt x="598525" y="1619542"/>
                  </a:lnTo>
                  <a:lnTo>
                    <a:pt x="591235" y="1617497"/>
                  </a:lnTo>
                  <a:lnTo>
                    <a:pt x="523328" y="1617497"/>
                  </a:lnTo>
                  <a:lnTo>
                    <a:pt x="515048" y="1618513"/>
                  </a:lnTo>
                  <a:lnTo>
                    <a:pt x="506996" y="1620697"/>
                  </a:lnTo>
                  <a:lnTo>
                    <a:pt x="349872" y="1662811"/>
                  </a:lnTo>
                  <a:lnTo>
                    <a:pt x="342201" y="1666240"/>
                  </a:lnTo>
                  <a:lnTo>
                    <a:pt x="336067" y="1671650"/>
                  </a:lnTo>
                  <a:lnTo>
                    <a:pt x="331825" y="1678647"/>
                  </a:lnTo>
                  <a:lnTo>
                    <a:pt x="329831" y="1686814"/>
                  </a:lnTo>
                  <a:lnTo>
                    <a:pt x="329831" y="1692948"/>
                  </a:lnTo>
                  <a:lnTo>
                    <a:pt x="356882" y="1716290"/>
                  </a:lnTo>
                  <a:lnTo>
                    <a:pt x="358546" y="1716176"/>
                  </a:lnTo>
                  <a:lnTo>
                    <a:pt x="366585" y="1714500"/>
                  </a:lnTo>
                  <a:lnTo>
                    <a:pt x="372846" y="1713103"/>
                  </a:lnTo>
                  <a:lnTo>
                    <a:pt x="513765" y="1675447"/>
                  </a:lnTo>
                  <a:lnTo>
                    <a:pt x="520776" y="1701736"/>
                  </a:lnTo>
                  <a:lnTo>
                    <a:pt x="379349" y="1739531"/>
                  </a:lnTo>
                  <a:lnTo>
                    <a:pt x="371944" y="1741576"/>
                  </a:lnTo>
                  <a:lnTo>
                    <a:pt x="364540" y="1742846"/>
                  </a:lnTo>
                  <a:lnTo>
                    <a:pt x="323748" y="1732292"/>
                  </a:lnTo>
                  <a:lnTo>
                    <a:pt x="304050" y="1702384"/>
                  </a:lnTo>
                  <a:lnTo>
                    <a:pt x="304050" y="1701622"/>
                  </a:lnTo>
                  <a:lnTo>
                    <a:pt x="303911" y="1700720"/>
                  </a:lnTo>
                  <a:lnTo>
                    <a:pt x="153936" y="1619796"/>
                  </a:lnTo>
                  <a:lnTo>
                    <a:pt x="149847" y="1617370"/>
                  </a:lnTo>
                  <a:lnTo>
                    <a:pt x="145249" y="1616214"/>
                  </a:lnTo>
                  <a:lnTo>
                    <a:pt x="138874" y="1616214"/>
                  </a:lnTo>
                  <a:lnTo>
                    <a:pt x="137083" y="1616354"/>
                  </a:lnTo>
                  <a:lnTo>
                    <a:pt x="135293" y="1616735"/>
                  </a:lnTo>
                  <a:lnTo>
                    <a:pt x="132994" y="1617116"/>
                  </a:lnTo>
                  <a:lnTo>
                    <a:pt x="130695" y="1617891"/>
                  </a:lnTo>
                  <a:lnTo>
                    <a:pt x="123685" y="1621205"/>
                  </a:lnTo>
                  <a:lnTo>
                    <a:pt x="119595" y="1625028"/>
                  </a:lnTo>
                  <a:lnTo>
                    <a:pt x="116916" y="1629752"/>
                  </a:lnTo>
                  <a:lnTo>
                    <a:pt x="114490" y="1633829"/>
                  </a:lnTo>
                  <a:lnTo>
                    <a:pt x="113207" y="1638566"/>
                  </a:lnTo>
                  <a:lnTo>
                    <a:pt x="113207" y="1643291"/>
                  </a:lnTo>
                  <a:lnTo>
                    <a:pt x="375005" y="1815477"/>
                  </a:lnTo>
                  <a:lnTo>
                    <a:pt x="381520" y="1819554"/>
                  </a:lnTo>
                  <a:lnTo>
                    <a:pt x="388924" y="1821726"/>
                  </a:lnTo>
                  <a:lnTo>
                    <a:pt x="593674" y="1821726"/>
                  </a:lnTo>
                  <a:lnTo>
                    <a:pt x="598639" y="1820710"/>
                  </a:lnTo>
                  <a:lnTo>
                    <a:pt x="653402" y="1799132"/>
                  </a:lnTo>
                  <a:lnTo>
                    <a:pt x="653402" y="1652485"/>
                  </a:lnTo>
                  <a:close/>
                </a:path>
                <a:path extrusionOk="0" h="1821814" w="2686050">
                  <a:moveTo>
                    <a:pt x="762406" y="1603844"/>
                  </a:moveTo>
                  <a:lnTo>
                    <a:pt x="680732" y="1603844"/>
                  </a:lnTo>
                  <a:lnTo>
                    <a:pt x="680732" y="1821726"/>
                  </a:lnTo>
                  <a:lnTo>
                    <a:pt x="762406" y="1821726"/>
                  </a:lnTo>
                  <a:lnTo>
                    <a:pt x="762406" y="1603844"/>
                  </a:lnTo>
                  <a:close/>
                </a:path>
                <a:path extrusionOk="0" h="1821814" w="2686050">
                  <a:moveTo>
                    <a:pt x="2685885" y="313626"/>
                  </a:moveTo>
                  <a:lnTo>
                    <a:pt x="2678963" y="306692"/>
                  </a:lnTo>
                  <a:lnTo>
                    <a:pt x="2639784" y="306692"/>
                  </a:lnTo>
                  <a:lnTo>
                    <a:pt x="2639784" y="281381"/>
                  </a:lnTo>
                  <a:lnTo>
                    <a:pt x="2639784" y="255231"/>
                  </a:lnTo>
                  <a:lnTo>
                    <a:pt x="2633192" y="248526"/>
                  </a:lnTo>
                  <a:lnTo>
                    <a:pt x="2620238" y="248526"/>
                  </a:lnTo>
                  <a:lnTo>
                    <a:pt x="2634869" y="157759"/>
                  </a:lnTo>
                  <a:lnTo>
                    <a:pt x="2635643" y="152844"/>
                  </a:lnTo>
                  <a:lnTo>
                    <a:pt x="2635199" y="147942"/>
                  </a:lnTo>
                  <a:lnTo>
                    <a:pt x="2633535" y="143357"/>
                  </a:lnTo>
                  <a:lnTo>
                    <a:pt x="2610078" y="77038"/>
                  </a:lnTo>
                  <a:lnTo>
                    <a:pt x="2610078" y="281381"/>
                  </a:lnTo>
                  <a:lnTo>
                    <a:pt x="2610078" y="306692"/>
                  </a:lnTo>
                  <a:lnTo>
                    <a:pt x="2569667" y="306692"/>
                  </a:lnTo>
                  <a:lnTo>
                    <a:pt x="2569667" y="281381"/>
                  </a:lnTo>
                  <a:lnTo>
                    <a:pt x="2571343" y="281381"/>
                  </a:lnTo>
                  <a:lnTo>
                    <a:pt x="2575128" y="284264"/>
                  </a:lnTo>
                  <a:lnTo>
                    <a:pt x="2579611" y="286270"/>
                  </a:lnTo>
                  <a:lnTo>
                    <a:pt x="2584513" y="287045"/>
                  </a:lnTo>
                  <a:lnTo>
                    <a:pt x="2586913" y="287388"/>
                  </a:lnTo>
                  <a:lnTo>
                    <a:pt x="2595778" y="287388"/>
                  </a:lnTo>
                  <a:lnTo>
                    <a:pt x="2601925" y="285153"/>
                  </a:lnTo>
                  <a:lnTo>
                    <a:pt x="2606929" y="281381"/>
                  </a:lnTo>
                  <a:lnTo>
                    <a:pt x="2610078" y="281381"/>
                  </a:lnTo>
                  <a:lnTo>
                    <a:pt x="2610078" y="77038"/>
                  </a:lnTo>
                  <a:lnTo>
                    <a:pt x="2605938" y="65328"/>
                  </a:lnTo>
                  <a:lnTo>
                    <a:pt x="2599029" y="45783"/>
                  </a:lnTo>
                  <a:lnTo>
                    <a:pt x="2601036" y="48907"/>
                  </a:lnTo>
                  <a:lnTo>
                    <a:pt x="2638996" y="105283"/>
                  </a:lnTo>
                  <a:lnTo>
                    <a:pt x="2638996" y="45783"/>
                  </a:lnTo>
                  <a:lnTo>
                    <a:pt x="2638996" y="40868"/>
                  </a:lnTo>
                  <a:lnTo>
                    <a:pt x="2635783" y="24968"/>
                  </a:lnTo>
                  <a:lnTo>
                    <a:pt x="2627020" y="11976"/>
                  </a:lnTo>
                  <a:lnTo>
                    <a:pt x="2614028" y="3213"/>
                  </a:lnTo>
                  <a:lnTo>
                    <a:pt x="2598140" y="0"/>
                  </a:lnTo>
                  <a:lnTo>
                    <a:pt x="2525344" y="0"/>
                  </a:lnTo>
                  <a:lnTo>
                    <a:pt x="2509431" y="3213"/>
                  </a:lnTo>
                  <a:lnTo>
                    <a:pt x="2496439" y="11976"/>
                  </a:lnTo>
                  <a:lnTo>
                    <a:pt x="2487676" y="24968"/>
                  </a:lnTo>
                  <a:lnTo>
                    <a:pt x="2484463" y="40868"/>
                  </a:lnTo>
                  <a:lnTo>
                    <a:pt x="2484463" y="51257"/>
                  </a:lnTo>
                  <a:lnTo>
                    <a:pt x="2390914" y="104736"/>
                  </a:lnTo>
                  <a:lnTo>
                    <a:pt x="2394826" y="112941"/>
                  </a:lnTo>
                  <a:lnTo>
                    <a:pt x="2397442" y="121729"/>
                  </a:lnTo>
                  <a:lnTo>
                    <a:pt x="2398636" y="130987"/>
                  </a:lnTo>
                  <a:lnTo>
                    <a:pt x="2398280" y="140576"/>
                  </a:lnTo>
                  <a:lnTo>
                    <a:pt x="2395626" y="152400"/>
                  </a:lnTo>
                  <a:lnTo>
                    <a:pt x="2390737" y="163131"/>
                  </a:lnTo>
                  <a:lnTo>
                    <a:pt x="2383917" y="172504"/>
                  </a:lnTo>
                  <a:lnTo>
                    <a:pt x="2375484" y="180327"/>
                  </a:lnTo>
                  <a:lnTo>
                    <a:pt x="2376830" y="179755"/>
                  </a:lnTo>
                  <a:lnTo>
                    <a:pt x="2378291" y="179209"/>
                  </a:lnTo>
                  <a:lnTo>
                    <a:pt x="2379624" y="178422"/>
                  </a:lnTo>
                  <a:lnTo>
                    <a:pt x="2484463" y="118465"/>
                  </a:lnTo>
                  <a:lnTo>
                    <a:pt x="2484386" y="140576"/>
                  </a:lnTo>
                  <a:lnTo>
                    <a:pt x="2484259" y="172504"/>
                  </a:lnTo>
                  <a:lnTo>
                    <a:pt x="2484145" y="201777"/>
                  </a:lnTo>
                  <a:lnTo>
                    <a:pt x="2484031" y="230886"/>
                  </a:lnTo>
                  <a:lnTo>
                    <a:pt x="2483904" y="263385"/>
                  </a:lnTo>
                  <a:lnTo>
                    <a:pt x="2483802" y="290296"/>
                  </a:lnTo>
                  <a:lnTo>
                    <a:pt x="2492895" y="284759"/>
                  </a:lnTo>
                  <a:lnTo>
                    <a:pt x="2501430" y="282143"/>
                  </a:lnTo>
                  <a:lnTo>
                    <a:pt x="2508847" y="281381"/>
                  </a:lnTo>
                  <a:lnTo>
                    <a:pt x="2514625" y="281381"/>
                  </a:lnTo>
                  <a:lnTo>
                    <a:pt x="2514625" y="263385"/>
                  </a:lnTo>
                  <a:lnTo>
                    <a:pt x="2516263" y="251980"/>
                  </a:lnTo>
                  <a:lnTo>
                    <a:pt x="2520924" y="241769"/>
                  </a:lnTo>
                  <a:lnTo>
                    <a:pt x="2528189" y="233286"/>
                  </a:lnTo>
                  <a:lnTo>
                    <a:pt x="2537612" y="227101"/>
                  </a:lnTo>
                  <a:lnTo>
                    <a:pt x="2550909" y="144259"/>
                  </a:lnTo>
                  <a:lnTo>
                    <a:pt x="2548674" y="118465"/>
                  </a:lnTo>
                  <a:lnTo>
                    <a:pt x="2545651" y="83527"/>
                  </a:lnTo>
                  <a:lnTo>
                    <a:pt x="2543975" y="65328"/>
                  </a:lnTo>
                  <a:lnTo>
                    <a:pt x="2576017" y="155867"/>
                  </a:lnTo>
                  <a:lnTo>
                    <a:pt x="2572461" y="178422"/>
                  </a:lnTo>
                  <a:lnTo>
                    <a:pt x="2568727" y="201777"/>
                  </a:lnTo>
                  <a:lnTo>
                    <a:pt x="2564053" y="230886"/>
                  </a:lnTo>
                  <a:lnTo>
                    <a:pt x="2561183" y="248526"/>
                  </a:lnTo>
                  <a:lnTo>
                    <a:pt x="2546553" y="248526"/>
                  </a:lnTo>
                  <a:lnTo>
                    <a:pt x="2539847" y="255231"/>
                  </a:lnTo>
                  <a:lnTo>
                    <a:pt x="2539847" y="306692"/>
                  </a:lnTo>
                  <a:lnTo>
                    <a:pt x="2500769" y="306692"/>
                  </a:lnTo>
                  <a:lnTo>
                    <a:pt x="2493848" y="313626"/>
                  </a:lnTo>
                  <a:lnTo>
                    <a:pt x="2493848" y="432193"/>
                  </a:lnTo>
                  <a:lnTo>
                    <a:pt x="2500769" y="439115"/>
                  </a:lnTo>
                  <a:lnTo>
                    <a:pt x="2678963" y="439115"/>
                  </a:lnTo>
                  <a:lnTo>
                    <a:pt x="2685885" y="432193"/>
                  </a:lnTo>
                  <a:lnTo>
                    <a:pt x="2685885" y="313626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01" name="Google Shape;501;p7"/>
            <p:cNvSpPr/>
            <p:nvPr/>
          </p:nvSpPr>
          <p:spPr>
            <a:xfrm>
              <a:off x="9160472" y="3232556"/>
              <a:ext cx="517525" cy="299720"/>
            </a:xfrm>
            <a:custGeom>
              <a:rect b="b" l="l" r="r" t="t"/>
              <a:pathLst>
                <a:path extrusionOk="0" h="299720" w="517525">
                  <a:moveTo>
                    <a:pt x="462826" y="121513"/>
                  </a:moveTo>
                  <a:lnTo>
                    <a:pt x="438772" y="113398"/>
                  </a:lnTo>
                  <a:lnTo>
                    <a:pt x="418769" y="98691"/>
                  </a:lnTo>
                  <a:lnTo>
                    <a:pt x="404075" y="78638"/>
                  </a:lnTo>
                  <a:lnTo>
                    <a:pt x="395960" y="54508"/>
                  </a:lnTo>
                  <a:lnTo>
                    <a:pt x="213550" y="54508"/>
                  </a:lnTo>
                  <a:lnTo>
                    <a:pt x="216903" y="66878"/>
                  </a:lnTo>
                  <a:lnTo>
                    <a:pt x="217246" y="79527"/>
                  </a:lnTo>
                  <a:lnTo>
                    <a:pt x="214617" y="91871"/>
                  </a:lnTo>
                  <a:lnTo>
                    <a:pt x="209080" y="103390"/>
                  </a:lnTo>
                  <a:lnTo>
                    <a:pt x="230441" y="88150"/>
                  </a:lnTo>
                  <a:lnTo>
                    <a:pt x="255092" y="82156"/>
                  </a:lnTo>
                  <a:lnTo>
                    <a:pt x="280225" y="85572"/>
                  </a:lnTo>
                  <a:lnTo>
                    <a:pt x="303022" y="98539"/>
                  </a:lnTo>
                  <a:lnTo>
                    <a:pt x="319252" y="119151"/>
                  </a:lnTo>
                  <a:lnTo>
                    <a:pt x="326390" y="143497"/>
                  </a:lnTo>
                  <a:lnTo>
                    <a:pt x="324142" y="168757"/>
                  </a:lnTo>
                  <a:lnTo>
                    <a:pt x="312229" y="192112"/>
                  </a:lnTo>
                  <a:lnTo>
                    <a:pt x="292366" y="209308"/>
                  </a:lnTo>
                  <a:lnTo>
                    <a:pt x="268363" y="217551"/>
                  </a:lnTo>
                  <a:lnTo>
                    <a:pt x="243039" y="216458"/>
                  </a:lnTo>
                  <a:lnTo>
                    <a:pt x="219163" y="205638"/>
                  </a:lnTo>
                  <a:lnTo>
                    <a:pt x="201117" y="186626"/>
                  </a:lnTo>
                  <a:lnTo>
                    <a:pt x="191770" y="163017"/>
                  </a:lnTo>
                  <a:lnTo>
                    <a:pt x="191681" y="137629"/>
                  </a:lnTo>
                  <a:lnTo>
                    <a:pt x="201422" y="113233"/>
                  </a:lnTo>
                  <a:lnTo>
                    <a:pt x="193065" y="119951"/>
                  </a:lnTo>
                  <a:lnTo>
                    <a:pt x="183692" y="124917"/>
                  </a:lnTo>
                  <a:lnTo>
                    <a:pt x="173570" y="127990"/>
                  </a:lnTo>
                  <a:lnTo>
                    <a:pt x="162991" y="129057"/>
                  </a:lnTo>
                  <a:lnTo>
                    <a:pt x="152323" y="127990"/>
                  </a:lnTo>
                  <a:lnTo>
                    <a:pt x="142151" y="124917"/>
                  </a:lnTo>
                  <a:lnTo>
                    <a:pt x="132753" y="119951"/>
                  </a:lnTo>
                  <a:lnTo>
                    <a:pt x="124460" y="113233"/>
                  </a:lnTo>
                  <a:lnTo>
                    <a:pt x="103898" y="92671"/>
                  </a:lnTo>
                  <a:lnTo>
                    <a:pt x="93624" y="103174"/>
                  </a:lnTo>
                  <a:lnTo>
                    <a:pt x="81775" y="111594"/>
                  </a:lnTo>
                  <a:lnTo>
                    <a:pt x="68592" y="117767"/>
                  </a:lnTo>
                  <a:lnTo>
                    <a:pt x="54381" y="121513"/>
                  </a:lnTo>
                  <a:lnTo>
                    <a:pt x="54381" y="178193"/>
                  </a:lnTo>
                  <a:lnTo>
                    <a:pt x="78511" y="186309"/>
                  </a:lnTo>
                  <a:lnTo>
                    <a:pt x="98552" y="201015"/>
                  </a:lnTo>
                  <a:lnTo>
                    <a:pt x="113271" y="221030"/>
                  </a:lnTo>
                  <a:lnTo>
                    <a:pt x="121386" y="245084"/>
                  </a:lnTo>
                  <a:lnTo>
                    <a:pt x="395960" y="245084"/>
                  </a:lnTo>
                  <a:lnTo>
                    <a:pt x="404075" y="221030"/>
                  </a:lnTo>
                  <a:lnTo>
                    <a:pt x="418769" y="201015"/>
                  </a:lnTo>
                  <a:lnTo>
                    <a:pt x="438772" y="186309"/>
                  </a:lnTo>
                  <a:lnTo>
                    <a:pt x="462826" y="178193"/>
                  </a:lnTo>
                  <a:lnTo>
                    <a:pt x="462826" y="121513"/>
                  </a:lnTo>
                  <a:close/>
                </a:path>
                <a:path extrusionOk="0" h="299720" w="517525">
                  <a:moveTo>
                    <a:pt x="517334" y="0"/>
                  </a:moveTo>
                  <a:lnTo>
                    <a:pt x="165544" y="0"/>
                  </a:lnTo>
                  <a:lnTo>
                    <a:pt x="192735" y="27317"/>
                  </a:lnTo>
                  <a:lnTo>
                    <a:pt x="421995" y="27317"/>
                  </a:lnTo>
                  <a:lnTo>
                    <a:pt x="421995" y="40855"/>
                  </a:lnTo>
                  <a:lnTo>
                    <a:pt x="426275" y="62077"/>
                  </a:lnTo>
                  <a:lnTo>
                    <a:pt x="437946" y="79400"/>
                  </a:lnTo>
                  <a:lnTo>
                    <a:pt x="455269" y="91084"/>
                  </a:lnTo>
                  <a:lnTo>
                    <a:pt x="476491" y="95364"/>
                  </a:lnTo>
                  <a:lnTo>
                    <a:pt x="490156" y="95364"/>
                  </a:lnTo>
                  <a:lnTo>
                    <a:pt x="490156" y="204228"/>
                  </a:lnTo>
                  <a:lnTo>
                    <a:pt x="476491" y="204228"/>
                  </a:lnTo>
                  <a:lnTo>
                    <a:pt x="455269" y="208534"/>
                  </a:lnTo>
                  <a:lnTo>
                    <a:pt x="437946" y="220243"/>
                  </a:lnTo>
                  <a:lnTo>
                    <a:pt x="426275" y="237578"/>
                  </a:lnTo>
                  <a:lnTo>
                    <a:pt x="421995" y="258749"/>
                  </a:lnTo>
                  <a:lnTo>
                    <a:pt x="421995" y="272389"/>
                  </a:lnTo>
                  <a:lnTo>
                    <a:pt x="95224" y="272389"/>
                  </a:lnTo>
                  <a:lnTo>
                    <a:pt x="95224" y="258749"/>
                  </a:lnTo>
                  <a:lnTo>
                    <a:pt x="90944" y="237578"/>
                  </a:lnTo>
                  <a:lnTo>
                    <a:pt x="79273" y="220243"/>
                  </a:lnTo>
                  <a:lnTo>
                    <a:pt x="61988" y="208534"/>
                  </a:lnTo>
                  <a:lnTo>
                    <a:pt x="40843" y="204228"/>
                  </a:lnTo>
                  <a:lnTo>
                    <a:pt x="27190" y="204228"/>
                  </a:lnTo>
                  <a:lnTo>
                    <a:pt x="27190" y="95364"/>
                  </a:lnTo>
                  <a:lnTo>
                    <a:pt x="40843" y="95364"/>
                  </a:lnTo>
                  <a:lnTo>
                    <a:pt x="53492" y="93865"/>
                  </a:lnTo>
                  <a:lnTo>
                    <a:pt x="65303" y="89535"/>
                  </a:lnTo>
                  <a:lnTo>
                    <a:pt x="75793" y="82600"/>
                  </a:lnTo>
                  <a:lnTo>
                    <a:pt x="84505" y="73279"/>
                  </a:lnTo>
                  <a:lnTo>
                    <a:pt x="61277" y="50050"/>
                  </a:lnTo>
                  <a:lnTo>
                    <a:pt x="47078" y="57670"/>
                  </a:lnTo>
                  <a:lnTo>
                    <a:pt x="31927" y="62865"/>
                  </a:lnTo>
                  <a:lnTo>
                    <a:pt x="16129" y="65582"/>
                  </a:lnTo>
                  <a:lnTo>
                    <a:pt x="0" y="65735"/>
                  </a:lnTo>
                  <a:lnTo>
                    <a:pt x="0" y="299580"/>
                  </a:lnTo>
                  <a:lnTo>
                    <a:pt x="517334" y="299580"/>
                  </a:lnTo>
                  <a:lnTo>
                    <a:pt x="517334" y="0"/>
                  </a:lnTo>
                  <a:close/>
                </a:path>
              </a:pathLst>
            </a:custGeom>
            <a:solidFill>
              <a:srgbClr val="0E789A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pic>
          <p:nvPicPr>
            <p:cNvPr id="502" name="Google Shape;502;p7"/>
            <p:cNvPicPr preferRelativeResize="0"/>
            <p:nvPr/>
          </p:nvPicPr>
          <p:blipFill rotWithShape="1">
            <a:blip r:embed="rId11">
              <a:alphaModFix/>
            </a:blip>
            <a:srcRect b="0" l="0" r="0" t="0"/>
            <a:stretch/>
          </p:blipFill>
          <p:spPr>
            <a:xfrm>
              <a:off x="9378230" y="3341557"/>
              <a:ext cx="81692" cy="8169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03" name="Google Shape;503;p7"/>
            <p:cNvSpPr/>
            <p:nvPr/>
          </p:nvSpPr>
          <p:spPr>
            <a:xfrm>
              <a:off x="7704123" y="2590799"/>
              <a:ext cx="1068705" cy="1333500"/>
            </a:xfrm>
            <a:custGeom>
              <a:rect b="b" l="l" r="r" t="t"/>
              <a:pathLst>
                <a:path extrusionOk="0" h="1333500" w="1068704">
                  <a:moveTo>
                    <a:pt x="58112" y="0"/>
                  </a:moveTo>
                  <a:lnTo>
                    <a:pt x="10584" y="0"/>
                  </a:lnTo>
                  <a:lnTo>
                    <a:pt x="5174" y="5690"/>
                  </a:lnTo>
                  <a:lnTo>
                    <a:pt x="1374" y="13076"/>
                  </a:lnTo>
                  <a:lnTo>
                    <a:pt x="0" y="21579"/>
                  </a:lnTo>
                  <a:lnTo>
                    <a:pt x="0" y="1300464"/>
                  </a:lnTo>
                  <a:lnTo>
                    <a:pt x="27261" y="1333499"/>
                  </a:lnTo>
                  <a:lnTo>
                    <a:pt x="42603" y="1333499"/>
                  </a:lnTo>
                  <a:lnTo>
                    <a:pt x="46576" y="1331658"/>
                  </a:lnTo>
                  <a:lnTo>
                    <a:pt x="1059958" y="681795"/>
                  </a:lnTo>
                  <a:lnTo>
                    <a:pt x="1068679" y="662222"/>
                  </a:lnTo>
                  <a:lnTo>
                    <a:pt x="1067710" y="653718"/>
                  </a:lnTo>
                  <a:lnTo>
                    <a:pt x="1064803" y="646332"/>
                  </a:lnTo>
                  <a:lnTo>
                    <a:pt x="1059958" y="640294"/>
                  </a:lnTo>
                  <a:lnTo>
                    <a:pt x="1053176" y="635834"/>
                  </a:lnTo>
                  <a:lnTo>
                    <a:pt x="58112" y="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504" name="Google Shape;504;p7"/>
          <p:cNvGrpSpPr/>
          <p:nvPr/>
        </p:nvGrpSpPr>
        <p:grpSpPr>
          <a:xfrm>
            <a:off x="4648200" y="1828615"/>
            <a:ext cx="2715260" cy="3247739"/>
            <a:chOff x="4648200" y="1828615"/>
            <a:chExt cx="2715260" cy="3247739"/>
          </a:xfrm>
        </p:grpSpPr>
        <p:sp>
          <p:nvSpPr>
            <p:cNvPr id="505" name="Google Shape;505;p7"/>
            <p:cNvSpPr/>
            <p:nvPr/>
          </p:nvSpPr>
          <p:spPr>
            <a:xfrm>
              <a:off x="5334978" y="4436922"/>
              <a:ext cx="284480" cy="497205"/>
            </a:xfrm>
            <a:custGeom>
              <a:rect b="b" l="l" r="r" t="t"/>
              <a:pathLst>
                <a:path extrusionOk="0" h="497204" w="284479">
                  <a:moveTo>
                    <a:pt x="156108" y="0"/>
                  </a:moveTo>
                  <a:lnTo>
                    <a:pt x="69710" y="0"/>
                  </a:lnTo>
                  <a:lnTo>
                    <a:pt x="76365" y="12153"/>
                  </a:lnTo>
                  <a:lnTo>
                    <a:pt x="86258" y="21742"/>
                  </a:lnTo>
                  <a:lnTo>
                    <a:pt x="98679" y="28016"/>
                  </a:lnTo>
                  <a:lnTo>
                    <a:pt x="112928" y="30264"/>
                  </a:lnTo>
                  <a:lnTo>
                    <a:pt x="127165" y="28016"/>
                  </a:lnTo>
                  <a:lnTo>
                    <a:pt x="139585" y="21742"/>
                  </a:lnTo>
                  <a:lnTo>
                    <a:pt x="149466" y="12153"/>
                  </a:lnTo>
                  <a:lnTo>
                    <a:pt x="156108" y="0"/>
                  </a:lnTo>
                  <a:close/>
                </a:path>
                <a:path extrusionOk="0" h="497204" w="284479">
                  <a:moveTo>
                    <a:pt x="171894" y="442645"/>
                  </a:moveTo>
                  <a:lnTo>
                    <a:pt x="131102" y="442645"/>
                  </a:lnTo>
                  <a:lnTo>
                    <a:pt x="124421" y="440372"/>
                  </a:lnTo>
                  <a:lnTo>
                    <a:pt x="118605" y="436676"/>
                  </a:lnTo>
                  <a:lnTo>
                    <a:pt x="118605" y="470357"/>
                  </a:lnTo>
                  <a:lnTo>
                    <a:pt x="120700" y="480771"/>
                  </a:lnTo>
                  <a:lnTo>
                    <a:pt x="126415" y="489254"/>
                  </a:lnTo>
                  <a:lnTo>
                    <a:pt x="134912" y="494982"/>
                  </a:lnTo>
                  <a:lnTo>
                    <a:pt x="145313" y="497078"/>
                  </a:lnTo>
                  <a:lnTo>
                    <a:pt x="155651" y="494982"/>
                  </a:lnTo>
                  <a:lnTo>
                    <a:pt x="164096" y="489254"/>
                  </a:lnTo>
                  <a:lnTo>
                    <a:pt x="169799" y="480771"/>
                  </a:lnTo>
                  <a:lnTo>
                    <a:pt x="171894" y="470357"/>
                  </a:lnTo>
                  <a:lnTo>
                    <a:pt x="171894" y="442645"/>
                  </a:lnTo>
                  <a:close/>
                </a:path>
                <a:path extrusionOk="0" h="497204" w="284479">
                  <a:moveTo>
                    <a:pt x="284289" y="298983"/>
                  </a:moveTo>
                  <a:lnTo>
                    <a:pt x="277469" y="292163"/>
                  </a:lnTo>
                  <a:lnTo>
                    <a:pt x="249047" y="292163"/>
                  </a:lnTo>
                  <a:lnTo>
                    <a:pt x="249047" y="291312"/>
                  </a:lnTo>
                  <a:lnTo>
                    <a:pt x="249174" y="281927"/>
                  </a:lnTo>
                  <a:lnTo>
                    <a:pt x="249224" y="280797"/>
                  </a:lnTo>
                  <a:lnTo>
                    <a:pt x="249339" y="278803"/>
                  </a:lnTo>
                  <a:lnTo>
                    <a:pt x="249059" y="277952"/>
                  </a:lnTo>
                  <a:lnTo>
                    <a:pt x="246773" y="270852"/>
                  </a:lnTo>
                  <a:lnTo>
                    <a:pt x="243395" y="263093"/>
                  </a:lnTo>
                  <a:lnTo>
                    <a:pt x="239585" y="257492"/>
                  </a:lnTo>
                  <a:lnTo>
                    <a:pt x="239483" y="257340"/>
                  </a:lnTo>
                  <a:lnTo>
                    <a:pt x="238683" y="256159"/>
                  </a:lnTo>
                  <a:lnTo>
                    <a:pt x="235635" y="253085"/>
                  </a:lnTo>
                  <a:lnTo>
                    <a:pt x="232791" y="250202"/>
                  </a:lnTo>
                  <a:lnTo>
                    <a:pt x="225882" y="245402"/>
                  </a:lnTo>
                  <a:lnTo>
                    <a:pt x="225031" y="97332"/>
                  </a:lnTo>
                  <a:lnTo>
                    <a:pt x="225031" y="97193"/>
                  </a:lnTo>
                  <a:lnTo>
                    <a:pt x="224218" y="93218"/>
                  </a:lnTo>
                  <a:lnTo>
                    <a:pt x="224129" y="92786"/>
                  </a:lnTo>
                  <a:lnTo>
                    <a:pt x="220840" y="76758"/>
                  </a:lnTo>
                  <a:lnTo>
                    <a:pt x="219214" y="74333"/>
                  </a:lnTo>
                  <a:lnTo>
                    <a:pt x="219214" y="281927"/>
                  </a:lnTo>
                  <a:lnTo>
                    <a:pt x="218846" y="284200"/>
                  </a:lnTo>
                  <a:lnTo>
                    <a:pt x="218782" y="291312"/>
                  </a:lnTo>
                  <a:lnTo>
                    <a:pt x="188658" y="291312"/>
                  </a:lnTo>
                  <a:lnTo>
                    <a:pt x="188595" y="284200"/>
                  </a:lnTo>
                  <a:lnTo>
                    <a:pt x="188315" y="282498"/>
                  </a:lnTo>
                  <a:lnTo>
                    <a:pt x="188226" y="281927"/>
                  </a:lnTo>
                  <a:lnTo>
                    <a:pt x="190360" y="277952"/>
                  </a:lnTo>
                  <a:lnTo>
                    <a:pt x="194056" y="280797"/>
                  </a:lnTo>
                  <a:lnTo>
                    <a:pt x="198755" y="282498"/>
                  </a:lnTo>
                  <a:lnTo>
                    <a:pt x="208838" y="282498"/>
                  </a:lnTo>
                  <a:lnTo>
                    <a:pt x="213385" y="280797"/>
                  </a:lnTo>
                  <a:lnTo>
                    <a:pt x="217068" y="277952"/>
                  </a:lnTo>
                  <a:lnTo>
                    <a:pt x="219214" y="281927"/>
                  </a:lnTo>
                  <a:lnTo>
                    <a:pt x="219214" y="74333"/>
                  </a:lnTo>
                  <a:lnTo>
                    <a:pt x="209626" y="59944"/>
                  </a:lnTo>
                  <a:lnTo>
                    <a:pt x="193103" y="48526"/>
                  </a:lnTo>
                  <a:lnTo>
                    <a:pt x="193484" y="48526"/>
                  </a:lnTo>
                  <a:lnTo>
                    <a:pt x="181406" y="46024"/>
                  </a:lnTo>
                  <a:lnTo>
                    <a:pt x="181406" y="245402"/>
                  </a:lnTo>
                  <a:lnTo>
                    <a:pt x="177863" y="247548"/>
                  </a:lnTo>
                  <a:lnTo>
                    <a:pt x="174345" y="250202"/>
                  </a:lnTo>
                  <a:lnTo>
                    <a:pt x="171462" y="253085"/>
                  </a:lnTo>
                  <a:lnTo>
                    <a:pt x="171462" y="124752"/>
                  </a:lnTo>
                  <a:lnTo>
                    <a:pt x="171462" y="94767"/>
                  </a:lnTo>
                  <a:lnTo>
                    <a:pt x="173443" y="92786"/>
                  </a:lnTo>
                  <a:lnTo>
                    <a:pt x="178562" y="92786"/>
                  </a:lnTo>
                  <a:lnTo>
                    <a:pt x="180708" y="94767"/>
                  </a:lnTo>
                  <a:lnTo>
                    <a:pt x="181406" y="245402"/>
                  </a:lnTo>
                  <a:lnTo>
                    <a:pt x="181406" y="46024"/>
                  </a:lnTo>
                  <a:lnTo>
                    <a:pt x="172593" y="44196"/>
                  </a:lnTo>
                  <a:lnTo>
                    <a:pt x="168617" y="44196"/>
                  </a:lnTo>
                  <a:lnTo>
                    <a:pt x="127698" y="124752"/>
                  </a:lnTo>
                  <a:lnTo>
                    <a:pt x="127698" y="68783"/>
                  </a:lnTo>
                  <a:lnTo>
                    <a:pt x="137071" y="52425"/>
                  </a:lnTo>
                  <a:lnTo>
                    <a:pt x="139192" y="48869"/>
                  </a:lnTo>
                  <a:lnTo>
                    <a:pt x="136512" y="44323"/>
                  </a:lnTo>
                  <a:lnTo>
                    <a:pt x="89319" y="44323"/>
                  </a:lnTo>
                  <a:lnTo>
                    <a:pt x="86880" y="48526"/>
                  </a:lnTo>
                  <a:lnTo>
                    <a:pt x="86829" y="48869"/>
                  </a:lnTo>
                  <a:lnTo>
                    <a:pt x="88620" y="52298"/>
                  </a:lnTo>
                  <a:lnTo>
                    <a:pt x="97574" y="68783"/>
                  </a:lnTo>
                  <a:lnTo>
                    <a:pt x="97574" y="124752"/>
                  </a:lnTo>
                  <a:lnTo>
                    <a:pt x="81534" y="92786"/>
                  </a:lnTo>
                  <a:lnTo>
                    <a:pt x="57213" y="44323"/>
                  </a:lnTo>
                  <a:lnTo>
                    <a:pt x="53225" y="44323"/>
                  </a:lnTo>
                  <a:lnTo>
                    <a:pt x="16179" y="59944"/>
                  </a:lnTo>
                  <a:lnTo>
                    <a:pt x="660" y="97193"/>
                  </a:lnTo>
                  <a:lnTo>
                    <a:pt x="12" y="245402"/>
                  </a:lnTo>
                  <a:lnTo>
                    <a:pt x="0" y="260464"/>
                  </a:lnTo>
                  <a:lnTo>
                    <a:pt x="1612" y="268808"/>
                  </a:lnTo>
                  <a:lnTo>
                    <a:pt x="6324" y="275869"/>
                  </a:lnTo>
                  <a:lnTo>
                    <a:pt x="13538" y="280797"/>
                  </a:lnTo>
                  <a:lnTo>
                    <a:pt x="13957" y="280797"/>
                  </a:lnTo>
                  <a:lnTo>
                    <a:pt x="21971" y="282498"/>
                  </a:lnTo>
                  <a:lnTo>
                    <a:pt x="22110" y="282498"/>
                  </a:lnTo>
                  <a:lnTo>
                    <a:pt x="30530" y="280797"/>
                  </a:lnTo>
                  <a:lnTo>
                    <a:pt x="30670" y="280797"/>
                  </a:lnTo>
                  <a:lnTo>
                    <a:pt x="45148" y="97332"/>
                  </a:lnTo>
                  <a:lnTo>
                    <a:pt x="45148" y="94767"/>
                  </a:lnTo>
                  <a:lnTo>
                    <a:pt x="47421" y="92786"/>
                  </a:lnTo>
                  <a:lnTo>
                    <a:pt x="49974" y="93065"/>
                  </a:lnTo>
                  <a:lnTo>
                    <a:pt x="52247" y="93218"/>
                  </a:lnTo>
                  <a:lnTo>
                    <a:pt x="53949" y="95338"/>
                  </a:lnTo>
                  <a:lnTo>
                    <a:pt x="53949" y="470357"/>
                  </a:lnTo>
                  <a:lnTo>
                    <a:pt x="56159" y="481025"/>
                  </a:lnTo>
                  <a:lnTo>
                    <a:pt x="62166" y="489610"/>
                  </a:lnTo>
                  <a:lnTo>
                    <a:pt x="71031" y="495211"/>
                  </a:lnTo>
                  <a:lnTo>
                    <a:pt x="81800" y="496925"/>
                  </a:lnTo>
                  <a:lnTo>
                    <a:pt x="91833" y="494449"/>
                  </a:lnTo>
                  <a:lnTo>
                    <a:pt x="99898" y="488454"/>
                  </a:lnTo>
                  <a:lnTo>
                    <a:pt x="105283" y="479882"/>
                  </a:lnTo>
                  <a:lnTo>
                    <a:pt x="107238" y="469646"/>
                  </a:lnTo>
                  <a:lnTo>
                    <a:pt x="107238" y="424878"/>
                  </a:lnTo>
                  <a:lnTo>
                    <a:pt x="103835" y="419341"/>
                  </a:lnTo>
                  <a:lnTo>
                    <a:pt x="101968" y="412953"/>
                  </a:lnTo>
                  <a:lnTo>
                    <a:pt x="101968" y="300558"/>
                  </a:lnTo>
                  <a:lnTo>
                    <a:pt x="103835" y="294144"/>
                  </a:lnTo>
                  <a:lnTo>
                    <a:pt x="107238" y="288594"/>
                  </a:lnTo>
                  <a:lnTo>
                    <a:pt x="107353" y="260337"/>
                  </a:lnTo>
                  <a:lnTo>
                    <a:pt x="109512" y="257771"/>
                  </a:lnTo>
                  <a:lnTo>
                    <a:pt x="112636" y="257492"/>
                  </a:lnTo>
                  <a:lnTo>
                    <a:pt x="115900" y="257340"/>
                  </a:lnTo>
                  <a:lnTo>
                    <a:pt x="118605" y="260045"/>
                  </a:lnTo>
                  <a:lnTo>
                    <a:pt x="118605" y="276821"/>
                  </a:lnTo>
                  <a:lnTo>
                    <a:pt x="124421" y="273126"/>
                  </a:lnTo>
                  <a:lnTo>
                    <a:pt x="131102" y="270852"/>
                  </a:lnTo>
                  <a:lnTo>
                    <a:pt x="160655" y="270852"/>
                  </a:lnTo>
                  <a:lnTo>
                    <a:pt x="158102" y="278803"/>
                  </a:lnTo>
                  <a:lnTo>
                    <a:pt x="158534" y="284200"/>
                  </a:lnTo>
                  <a:lnTo>
                    <a:pt x="158534" y="292163"/>
                  </a:lnTo>
                  <a:lnTo>
                    <a:pt x="129971" y="292163"/>
                  </a:lnTo>
                  <a:lnTo>
                    <a:pt x="123151" y="298983"/>
                  </a:lnTo>
                  <a:lnTo>
                    <a:pt x="123151" y="414515"/>
                  </a:lnTo>
                  <a:lnTo>
                    <a:pt x="129971" y="421335"/>
                  </a:lnTo>
                  <a:lnTo>
                    <a:pt x="277469" y="421335"/>
                  </a:lnTo>
                  <a:lnTo>
                    <a:pt x="284289" y="414515"/>
                  </a:lnTo>
                  <a:lnTo>
                    <a:pt x="284289" y="298983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pic>
          <p:nvPicPr>
            <p:cNvPr id="506" name="Google Shape;506;p7"/>
            <p:cNvPicPr preferRelativeResize="0"/>
            <p:nvPr/>
          </p:nvPicPr>
          <p:blipFill rotWithShape="1">
            <a:blip r:embed="rId12">
              <a:alphaModFix/>
            </a:blip>
            <a:srcRect b="0" l="0" r="0" t="0"/>
            <a:stretch/>
          </p:blipFill>
          <p:spPr>
            <a:xfrm>
              <a:off x="5386795" y="4342990"/>
              <a:ext cx="120934" cy="7346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07" name="Google Shape;507;p7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4733925" y="4286272"/>
              <a:ext cx="456845" cy="79008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08" name="Google Shape;508;p7"/>
            <p:cNvPicPr preferRelativeResize="0"/>
            <p:nvPr/>
          </p:nvPicPr>
          <p:blipFill rotWithShape="1">
            <a:blip r:embed="rId13">
              <a:alphaModFix/>
            </a:blip>
            <a:srcRect b="0" l="0" r="0" t="0"/>
            <a:stretch/>
          </p:blipFill>
          <p:spPr>
            <a:xfrm>
              <a:off x="5166887" y="1828615"/>
              <a:ext cx="85991" cy="8586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09" name="Google Shape;509;p7"/>
            <p:cNvPicPr preferRelativeResize="0"/>
            <p:nvPr/>
          </p:nvPicPr>
          <p:blipFill rotWithShape="1">
            <a:blip r:embed="rId14">
              <a:alphaModFix/>
            </a:blip>
            <a:srcRect b="0" l="0" r="0" t="0"/>
            <a:stretch/>
          </p:blipFill>
          <p:spPr>
            <a:xfrm>
              <a:off x="4648200" y="1828615"/>
              <a:ext cx="85875" cy="8586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10" name="Google Shape;510;p7"/>
            <p:cNvPicPr preferRelativeResize="0"/>
            <p:nvPr/>
          </p:nvPicPr>
          <p:blipFill rotWithShape="1">
            <a:blip r:embed="rId15">
              <a:alphaModFix/>
            </a:blip>
            <a:srcRect b="0" l="0" r="0" t="0"/>
            <a:stretch/>
          </p:blipFill>
          <p:spPr>
            <a:xfrm>
              <a:off x="4648200" y="2186723"/>
              <a:ext cx="85875" cy="8599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11" name="Google Shape;511;p7"/>
            <p:cNvSpPr/>
            <p:nvPr/>
          </p:nvSpPr>
          <p:spPr>
            <a:xfrm>
              <a:off x="4648200" y="1828615"/>
              <a:ext cx="605155" cy="444500"/>
            </a:xfrm>
            <a:custGeom>
              <a:rect b="b" l="l" r="r" t="t"/>
              <a:pathLst>
                <a:path extrusionOk="0" h="444500" w="605154">
                  <a:moveTo>
                    <a:pt x="475705" y="0"/>
                  </a:moveTo>
                  <a:lnTo>
                    <a:pt x="128867" y="0"/>
                  </a:lnTo>
                  <a:lnTo>
                    <a:pt x="128867" y="21376"/>
                  </a:lnTo>
                  <a:lnTo>
                    <a:pt x="120416" y="63157"/>
                  </a:lnTo>
                  <a:lnTo>
                    <a:pt x="97375" y="97328"/>
                  </a:lnTo>
                  <a:lnTo>
                    <a:pt x="63210" y="120393"/>
                  </a:lnTo>
                  <a:lnTo>
                    <a:pt x="21387" y="128858"/>
                  </a:lnTo>
                  <a:lnTo>
                    <a:pt x="0" y="128858"/>
                  </a:lnTo>
                  <a:lnTo>
                    <a:pt x="0" y="315126"/>
                  </a:lnTo>
                  <a:lnTo>
                    <a:pt x="21387" y="315126"/>
                  </a:lnTo>
                  <a:lnTo>
                    <a:pt x="63210" y="323591"/>
                  </a:lnTo>
                  <a:lnTo>
                    <a:pt x="97375" y="346655"/>
                  </a:lnTo>
                  <a:lnTo>
                    <a:pt x="120416" y="380821"/>
                  </a:lnTo>
                  <a:lnTo>
                    <a:pt x="128867" y="422594"/>
                  </a:lnTo>
                  <a:lnTo>
                    <a:pt x="128867" y="444100"/>
                  </a:lnTo>
                  <a:lnTo>
                    <a:pt x="279451" y="444100"/>
                  </a:lnTo>
                  <a:lnTo>
                    <a:pt x="304481" y="444100"/>
                  </a:lnTo>
                  <a:lnTo>
                    <a:pt x="312813" y="418413"/>
                  </a:lnTo>
                  <a:lnTo>
                    <a:pt x="329276" y="397747"/>
                  </a:lnTo>
                  <a:lnTo>
                    <a:pt x="351963" y="383975"/>
                  </a:lnTo>
                  <a:lnTo>
                    <a:pt x="378968" y="378968"/>
                  </a:lnTo>
                  <a:lnTo>
                    <a:pt x="387485" y="379443"/>
                  </a:lnTo>
                  <a:lnTo>
                    <a:pt x="395738" y="380834"/>
                  </a:lnTo>
                  <a:lnTo>
                    <a:pt x="403669" y="383090"/>
                  </a:lnTo>
                  <a:lnTo>
                    <a:pt x="411219" y="386160"/>
                  </a:lnTo>
                  <a:lnTo>
                    <a:pt x="411219" y="341674"/>
                  </a:lnTo>
                  <a:lnTo>
                    <a:pt x="417139" y="312413"/>
                  </a:lnTo>
                  <a:lnTo>
                    <a:pt x="433275" y="288492"/>
                  </a:lnTo>
                  <a:lnTo>
                    <a:pt x="457191" y="272351"/>
                  </a:lnTo>
                  <a:lnTo>
                    <a:pt x="486451" y="266428"/>
                  </a:lnTo>
                  <a:lnTo>
                    <a:pt x="489130" y="266428"/>
                  </a:lnTo>
                  <a:lnTo>
                    <a:pt x="503352" y="268344"/>
                  </a:lnTo>
                  <a:lnTo>
                    <a:pt x="516785" y="272857"/>
                  </a:lnTo>
                  <a:lnTo>
                    <a:pt x="529127" y="279826"/>
                  </a:lnTo>
                  <a:lnTo>
                    <a:pt x="540077" y="289108"/>
                  </a:lnTo>
                  <a:lnTo>
                    <a:pt x="551289" y="279671"/>
                  </a:lnTo>
                  <a:lnTo>
                    <a:pt x="564222" y="272530"/>
                  </a:lnTo>
                  <a:lnTo>
                    <a:pt x="578547" y="268007"/>
                  </a:lnTo>
                  <a:lnTo>
                    <a:pt x="593933" y="266428"/>
                  </a:lnTo>
                  <a:lnTo>
                    <a:pt x="596613" y="266428"/>
                  </a:lnTo>
                  <a:lnTo>
                    <a:pt x="599406" y="266543"/>
                  </a:lnTo>
                  <a:lnTo>
                    <a:pt x="604679" y="267187"/>
                  </a:lnTo>
                  <a:lnTo>
                    <a:pt x="604679" y="128858"/>
                  </a:lnTo>
                  <a:lnTo>
                    <a:pt x="583188" y="128858"/>
                  </a:lnTo>
                  <a:lnTo>
                    <a:pt x="541407" y="120393"/>
                  </a:lnTo>
                  <a:lnTo>
                    <a:pt x="507236" y="97328"/>
                  </a:lnTo>
                  <a:lnTo>
                    <a:pt x="484170" y="63157"/>
                  </a:lnTo>
                  <a:lnTo>
                    <a:pt x="475705" y="21376"/>
                  </a:lnTo>
                  <a:lnTo>
                    <a:pt x="475705" y="0"/>
                  </a:lnTo>
                  <a:close/>
                </a:path>
              </a:pathLst>
            </a:custGeom>
            <a:solidFill>
              <a:srgbClr val="0E789A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12" name="Google Shape;512;p7"/>
            <p:cNvSpPr/>
            <p:nvPr/>
          </p:nvSpPr>
          <p:spPr>
            <a:xfrm>
              <a:off x="4879713" y="2138039"/>
              <a:ext cx="502284" cy="424815"/>
            </a:xfrm>
            <a:custGeom>
              <a:rect b="b" l="l" r="r" t="t"/>
              <a:pathLst>
                <a:path extrusionOk="0" h="424814" w="502285">
                  <a:moveTo>
                    <a:pt x="363595" y="0"/>
                  </a:moveTo>
                  <a:lnTo>
                    <a:pt x="350618" y="2212"/>
                  </a:lnTo>
                  <a:lnTo>
                    <a:pt x="339989" y="9070"/>
                  </a:lnTo>
                  <a:lnTo>
                    <a:pt x="332807" y="19456"/>
                  </a:lnTo>
                  <a:lnTo>
                    <a:pt x="330170" y="32250"/>
                  </a:lnTo>
                  <a:lnTo>
                    <a:pt x="330170" y="187557"/>
                  </a:lnTo>
                  <a:lnTo>
                    <a:pt x="328598" y="195837"/>
                  </a:lnTo>
                  <a:lnTo>
                    <a:pt x="324276" y="202778"/>
                  </a:lnTo>
                  <a:lnTo>
                    <a:pt x="317797" y="207642"/>
                  </a:lnTo>
                  <a:lnTo>
                    <a:pt x="309753" y="209692"/>
                  </a:lnTo>
                  <a:lnTo>
                    <a:pt x="301009" y="208287"/>
                  </a:lnTo>
                  <a:lnTo>
                    <a:pt x="293827" y="203745"/>
                  </a:lnTo>
                  <a:lnTo>
                    <a:pt x="288963" y="196804"/>
                  </a:lnTo>
                  <a:lnTo>
                    <a:pt x="287174" y="188202"/>
                  </a:lnTo>
                  <a:lnTo>
                    <a:pt x="287174" y="32995"/>
                  </a:lnTo>
                  <a:lnTo>
                    <a:pt x="284785" y="20538"/>
                  </a:lnTo>
                  <a:lnTo>
                    <a:pt x="278214" y="10168"/>
                  </a:lnTo>
                  <a:lnTo>
                    <a:pt x="268358" y="2963"/>
                  </a:lnTo>
                  <a:lnTo>
                    <a:pt x="256112" y="0"/>
                  </a:lnTo>
                  <a:lnTo>
                    <a:pt x="243141" y="2212"/>
                  </a:lnTo>
                  <a:lnTo>
                    <a:pt x="232512" y="9070"/>
                  </a:lnTo>
                  <a:lnTo>
                    <a:pt x="225327" y="19456"/>
                  </a:lnTo>
                  <a:lnTo>
                    <a:pt x="222687" y="32250"/>
                  </a:lnTo>
                  <a:lnTo>
                    <a:pt x="222687" y="187557"/>
                  </a:lnTo>
                  <a:lnTo>
                    <a:pt x="221115" y="195837"/>
                  </a:lnTo>
                  <a:lnTo>
                    <a:pt x="216793" y="202778"/>
                  </a:lnTo>
                  <a:lnTo>
                    <a:pt x="210314" y="207642"/>
                  </a:lnTo>
                  <a:lnTo>
                    <a:pt x="202271" y="209692"/>
                  </a:lnTo>
                  <a:lnTo>
                    <a:pt x="193529" y="208287"/>
                  </a:lnTo>
                  <a:lnTo>
                    <a:pt x="186352" y="203745"/>
                  </a:lnTo>
                  <a:lnTo>
                    <a:pt x="181493" y="196804"/>
                  </a:lnTo>
                  <a:lnTo>
                    <a:pt x="179706" y="188202"/>
                  </a:lnTo>
                  <a:lnTo>
                    <a:pt x="179706" y="144776"/>
                  </a:lnTo>
                  <a:lnTo>
                    <a:pt x="177175" y="132212"/>
                  </a:lnTo>
                  <a:lnTo>
                    <a:pt x="170269" y="121962"/>
                  </a:lnTo>
                  <a:lnTo>
                    <a:pt x="160019" y="115056"/>
                  </a:lnTo>
                  <a:lnTo>
                    <a:pt x="147455" y="112525"/>
                  </a:lnTo>
                  <a:lnTo>
                    <a:pt x="134893" y="115056"/>
                  </a:lnTo>
                  <a:lnTo>
                    <a:pt x="124648" y="121962"/>
                  </a:lnTo>
                  <a:lnTo>
                    <a:pt x="117747" y="132212"/>
                  </a:lnTo>
                  <a:lnTo>
                    <a:pt x="115219" y="144776"/>
                  </a:lnTo>
                  <a:lnTo>
                    <a:pt x="115219" y="294279"/>
                  </a:lnTo>
                  <a:lnTo>
                    <a:pt x="78885" y="258161"/>
                  </a:lnTo>
                  <a:lnTo>
                    <a:pt x="28826" y="248162"/>
                  </a:lnTo>
                  <a:lnTo>
                    <a:pt x="0" y="291000"/>
                  </a:lnTo>
                  <a:lnTo>
                    <a:pt x="3384" y="308422"/>
                  </a:lnTo>
                  <a:lnTo>
                    <a:pt x="90920" y="401112"/>
                  </a:lnTo>
                  <a:lnTo>
                    <a:pt x="131189" y="422696"/>
                  </a:lnTo>
                  <a:lnTo>
                    <a:pt x="146710" y="424221"/>
                  </a:lnTo>
                  <a:lnTo>
                    <a:pt x="423354" y="424221"/>
                  </a:lnTo>
                  <a:lnTo>
                    <a:pt x="454027" y="418016"/>
                  </a:lnTo>
                  <a:lnTo>
                    <a:pt x="479069" y="401099"/>
                  </a:lnTo>
                  <a:lnTo>
                    <a:pt x="495950" y="376021"/>
                  </a:lnTo>
                  <a:lnTo>
                    <a:pt x="502139" y="345331"/>
                  </a:lnTo>
                  <a:lnTo>
                    <a:pt x="502139" y="144776"/>
                  </a:lnTo>
                  <a:lnTo>
                    <a:pt x="499610" y="132212"/>
                  </a:lnTo>
                  <a:lnTo>
                    <a:pt x="492708" y="121962"/>
                  </a:lnTo>
                  <a:lnTo>
                    <a:pt x="482459" y="115056"/>
                  </a:lnTo>
                  <a:lnTo>
                    <a:pt x="469889" y="112525"/>
                  </a:lnTo>
                  <a:lnTo>
                    <a:pt x="457326" y="115056"/>
                  </a:lnTo>
                  <a:lnTo>
                    <a:pt x="447081" y="121962"/>
                  </a:lnTo>
                  <a:lnTo>
                    <a:pt x="440181" y="132212"/>
                  </a:lnTo>
                  <a:lnTo>
                    <a:pt x="437652" y="144776"/>
                  </a:lnTo>
                  <a:lnTo>
                    <a:pt x="437652" y="187557"/>
                  </a:lnTo>
                  <a:lnTo>
                    <a:pt x="436078" y="195837"/>
                  </a:lnTo>
                  <a:lnTo>
                    <a:pt x="431753" y="202778"/>
                  </a:lnTo>
                  <a:lnTo>
                    <a:pt x="425274" y="207642"/>
                  </a:lnTo>
                  <a:lnTo>
                    <a:pt x="417236" y="209692"/>
                  </a:lnTo>
                  <a:lnTo>
                    <a:pt x="408492" y="208287"/>
                  </a:lnTo>
                  <a:lnTo>
                    <a:pt x="401310" y="203745"/>
                  </a:lnTo>
                  <a:lnTo>
                    <a:pt x="396446" y="196804"/>
                  </a:lnTo>
                  <a:lnTo>
                    <a:pt x="394656" y="188202"/>
                  </a:lnTo>
                  <a:lnTo>
                    <a:pt x="394656" y="32995"/>
                  </a:lnTo>
                  <a:lnTo>
                    <a:pt x="392267" y="20538"/>
                  </a:lnTo>
                  <a:lnTo>
                    <a:pt x="385697" y="10168"/>
                  </a:lnTo>
                  <a:lnTo>
                    <a:pt x="375841" y="2963"/>
                  </a:lnTo>
                  <a:lnTo>
                    <a:pt x="363595" y="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pic>
          <p:nvPicPr>
            <p:cNvPr id="513" name="Google Shape;513;p7"/>
            <p:cNvPicPr preferRelativeResize="0"/>
            <p:nvPr/>
          </p:nvPicPr>
          <p:blipFill rotWithShape="1">
            <a:blip r:embed="rId16">
              <a:alphaModFix/>
            </a:blip>
            <a:srcRect b="0" l="0" r="0" t="0"/>
            <a:stretch/>
          </p:blipFill>
          <p:spPr>
            <a:xfrm>
              <a:off x="4805011" y="1933834"/>
              <a:ext cx="278377" cy="22452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14" name="Google Shape;514;p7"/>
            <p:cNvSpPr/>
            <p:nvPr/>
          </p:nvSpPr>
          <p:spPr>
            <a:xfrm>
              <a:off x="6553200" y="3839578"/>
              <a:ext cx="810260" cy="252729"/>
            </a:xfrm>
            <a:custGeom>
              <a:rect b="b" l="l" r="r" t="t"/>
              <a:pathLst>
                <a:path extrusionOk="0" h="252729" w="810259">
                  <a:moveTo>
                    <a:pt x="107408" y="6508"/>
                  </a:moveTo>
                  <a:lnTo>
                    <a:pt x="38627" y="11242"/>
                  </a:lnTo>
                  <a:lnTo>
                    <a:pt x="2180" y="39250"/>
                  </a:lnTo>
                  <a:lnTo>
                    <a:pt x="0" y="55607"/>
                  </a:lnTo>
                  <a:lnTo>
                    <a:pt x="10906" y="213259"/>
                  </a:lnTo>
                  <a:lnTo>
                    <a:pt x="38965" y="250600"/>
                  </a:lnTo>
                  <a:lnTo>
                    <a:pt x="55323" y="252728"/>
                  </a:lnTo>
                  <a:lnTo>
                    <a:pt x="124104" y="247868"/>
                  </a:lnTo>
                  <a:lnTo>
                    <a:pt x="134412" y="245635"/>
                  </a:lnTo>
                  <a:lnTo>
                    <a:pt x="143387" y="240750"/>
                  </a:lnTo>
                  <a:lnTo>
                    <a:pt x="150634" y="233693"/>
                  </a:lnTo>
                  <a:lnTo>
                    <a:pt x="155754" y="224942"/>
                  </a:lnTo>
                  <a:lnTo>
                    <a:pt x="545634" y="224942"/>
                  </a:lnTo>
                  <a:lnTo>
                    <a:pt x="552739" y="221826"/>
                  </a:lnTo>
                  <a:lnTo>
                    <a:pt x="561459" y="217092"/>
                  </a:lnTo>
                  <a:lnTo>
                    <a:pt x="564746" y="215097"/>
                  </a:lnTo>
                  <a:lnTo>
                    <a:pt x="80494" y="215097"/>
                  </a:lnTo>
                  <a:lnTo>
                    <a:pt x="71366" y="213259"/>
                  </a:lnTo>
                  <a:lnTo>
                    <a:pt x="63921" y="208244"/>
                  </a:lnTo>
                  <a:lnTo>
                    <a:pt x="58905" y="200799"/>
                  </a:lnTo>
                  <a:lnTo>
                    <a:pt x="57067" y="191672"/>
                  </a:lnTo>
                  <a:lnTo>
                    <a:pt x="58905" y="182545"/>
                  </a:lnTo>
                  <a:lnTo>
                    <a:pt x="63921" y="175100"/>
                  </a:lnTo>
                  <a:lnTo>
                    <a:pt x="71366" y="170085"/>
                  </a:lnTo>
                  <a:lnTo>
                    <a:pt x="80494" y="168247"/>
                  </a:lnTo>
                  <a:lnTo>
                    <a:pt x="641950" y="168248"/>
                  </a:lnTo>
                  <a:lnTo>
                    <a:pt x="691438" y="138217"/>
                  </a:lnTo>
                  <a:lnTo>
                    <a:pt x="356362" y="138217"/>
                  </a:lnTo>
                  <a:lnTo>
                    <a:pt x="351761" y="134354"/>
                  </a:lnTo>
                  <a:lnTo>
                    <a:pt x="350880" y="129122"/>
                  </a:lnTo>
                  <a:lnTo>
                    <a:pt x="350133" y="123265"/>
                  </a:lnTo>
                  <a:lnTo>
                    <a:pt x="354252" y="117782"/>
                  </a:lnTo>
                  <a:lnTo>
                    <a:pt x="360232" y="117284"/>
                  </a:lnTo>
                  <a:lnTo>
                    <a:pt x="539667" y="99473"/>
                  </a:lnTo>
                  <a:lnTo>
                    <a:pt x="553535" y="94889"/>
                  </a:lnTo>
                  <a:lnTo>
                    <a:pt x="564581" y="85259"/>
                  </a:lnTo>
                  <a:lnTo>
                    <a:pt x="571517" y="71986"/>
                  </a:lnTo>
                  <a:lnTo>
                    <a:pt x="573052" y="56471"/>
                  </a:lnTo>
                  <a:lnTo>
                    <a:pt x="568518" y="41580"/>
                  </a:lnTo>
                  <a:lnTo>
                    <a:pt x="559140" y="30001"/>
                  </a:lnTo>
                  <a:lnTo>
                    <a:pt x="550114" y="24945"/>
                  </a:lnTo>
                  <a:lnTo>
                    <a:pt x="141923" y="24945"/>
                  </a:lnTo>
                  <a:lnTo>
                    <a:pt x="135689" y="16935"/>
                  </a:lnTo>
                  <a:lnTo>
                    <a:pt x="127563" y="10918"/>
                  </a:lnTo>
                  <a:lnTo>
                    <a:pt x="117988" y="7306"/>
                  </a:lnTo>
                  <a:lnTo>
                    <a:pt x="107408" y="6508"/>
                  </a:lnTo>
                  <a:close/>
                </a:path>
                <a:path extrusionOk="0" h="252729" w="810259">
                  <a:moveTo>
                    <a:pt x="545634" y="224942"/>
                  </a:moveTo>
                  <a:lnTo>
                    <a:pt x="155754" y="224942"/>
                  </a:lnTo>
                  <a:lnTo>
                    <a:pt x="482823" y="239595"/>
                  </a:lnTo>
                  <a:lnTo>
                    <a:pt x="506914" y="237496"/>
                  </a:lnTo>
                  <a:lnTo>
                    <a:pt x="530212" y="231705"/>
                  </a:lnTo>
                  <a:lnTo>
                    <a:pt x="545634" y="224942"/>
                  </a:lnTo>
                  <a:close/>
                </a:path>
                <a:path extrusionOk="0" h="252729" w="810259">
                  <a:moveTo>
                    <a:pt x="641950" y="168248"/>
                  </a:moveTo>
                  <a:lnTo>
                    <a:pt x="80494" y="168247"/>
                  </a:lnTo>
                  <a:lnTo>
                    <a:pt x="89621" y="170085"/>
                  </a:lnTo>
                  <a:lnTo>
                    <a:pt x="97066" y="175100"/>
                  </a:lnTo>
                  <a:lnTo>
                    <a:pt x="102081" y="182545"/>
                  </a:lnTo>
                  <a:lnTo>
                    <a:pt x="103918" y="191672"/>
                  </a:lnTo>
                  <a:lnTo>
                    <a:pt x="102045" y="200799"/>
                  </a:lnTo>
                  <a:lnTo>
                    <a:pt x="96997" y="208244"/>
                  </a:lnTo>
                  <a:lnTo>
                    <a:pt x="89535" y="213259"/>
                  </a:lnTo>
                  <a:lnTo>
                    <a:pt x="80494" y="215097"/>
                  </a:lnTo>
                  <a:lnTo>
                    <a:pt x="564746" y="215097"/>
                  </a:lnTo>
                  <a:lnTo>
                    <a:pt x="641950" y="168248"/>
                  </a:lnTo>
                  <a:close/>
                </a:path>
                <a:path extrusionOk="0" h="252729" w="810259">
                  <a:moveTo>
                    <a:pt x="779395" y="11491"/>
                  </a:moveTo>
                  <a:lnTo>
                    <a:pt x="733491" y="27405"/>
                  </a:lnTo>
                  <a:lnTo>
                    <a:pt x="697952" y="46638"/>
                  </a:lnTo>
                  <a:lnTo>
                    <a:pt x="643964" y="79147"/>
                  </a:lnTo>
                  <a:lnTo>
                    <a:pt x="620274" y="95221"/>
                  </a:lnTo>
                  <a:lnTo>
                    <a:pt x="618281" y="96467"/>
                  </a:lnTo>
                  <a:lnTo>
                    <a:pt x="583163" y="114328"/>
                  </a:lnTo>
                  <a:lnTo>
                    <a:pt x="505477" y="128185"/>
                  </a:lnTo>
                  <a:lnTo>
                    <a:pt x="438920" y="134354"/>
                  </a:lnTo>
                  <a:lnTo>
                    <a:pt x="438554" y="134354"/>
                  </a:lnTo>
                  <a:lnTo>
                    <a:pt x="388860" y="136997"/>
                  </a:lnTo>
                  <a:lnTo>
                    <a:pt x="361727" y="137843"/>
                  </a:lnTo>
                  <a:lnTo>
                    <a:pt x="356362" y="138217"/>
                  </a:lnTo>
                  <a:lnTo>
                    <a:pt x="691438" y="138217"/>
                  </a:lnTo>
                  <a:lnTo>
                    <a:pt x="789992" y="78412"/>
                  </a:lnTo>
                  <a:lnTo>
                    <a:pt x="809675" y="46638"/>
                  </a:lnTo>
                  <a:lnTo>
                    <a:pt x="808221" y="34648"/>
                  </a:lnTo>
                  <a:lnTo>
                    <a:pt x="802900" y="23695"/>
                  </a:lnTo>
                  <a:lnTo>
                    <a:pt x="793526" y="15540"/>
                  </a:lnTo>
                  <a:lnTo>
                    <a:pt x="793798" y="15540"/>
                  </a:lnTo>
                  <a:lnTo>
                    <a:pt x="779395" y="11491"/>
                  </a:lnTo>
                  <a:close/>
                </a:path>
                <a:path extrusionOk="0" h="252729" w="810259">
                  <a:moveTo>
                    <a:pt x="264647" y="0"/>
                  </a:moveTo>
                  <a:lnTo>
                    <a:pt x="210795" y="2273"/>
                  </a:lnTo>
                  <a:lnTo>
                    <a:pt x="170448" y="12955"/>
                  </a:lnTo>
                  <a:lnTo>
                    <a:pt x="141923" y="24945"/>
                  </a:lnTo>
                  <a:lnTo>
                    <a:pt x="550114" y="24945"/>
                  </a:lnTo>
                  <a:lnTo>
                    <a:pt x="546469" y="22904"/>
                  </a:lnTo>
                  <a:lnTo>
                    <a:pt x="532059" y="21457"/>
                  </a:lnTo>
                  <a:lnTo>
                    <a:pt x="372324" y="19464"/>
                  </a:lnTo>
                  <a:lnTo>
                    <a:pt x="363232" y="18841"/>
                  </a:lnTo>
                  <a:lnTo>
                    <a:pt x="352907" y="17471"/>
                  </a:lnTo>
                  <a:lnTo>
                    <a:pt x="342632" y="15540"/>
                  </a:lnTo>
                  <a:lnTo>
                    <a:pt x="333689" y="13235"/>
                  </a:lnTo>
                  <a:lnTo>
                    <a:pt x="264647" y="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pic>
          <p:nvPicPr>
            <p:cNvPr id="515" name="Google Shape;515;p7"/>
            <p:cNvPicPr preferRelativeResize="0"/>
            <p:nvPr/>
          </p:nvPicPr>
          <p:blipFill rotWithShape="1">
            <a:blip r:embed="rId17">
              <a:alphaModFix/>
            </a:blip>
            <a:srcRect b="0" l="0" r="0" t="0"/>
            <a:stretch/>
          </p:blipFill>
          <p:spPr>
            <a:xfrm>
              <a:off x="7127747" y="3805177"/>
              <a:ext cx="166097" cy="10047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16" name="Google Shape;516;p7"/>
            <p:cNvSpPr/>
            <p:nvPr/>
          </p:nvSpPr>
          <p:spPr>
            <a:xfrm>
              <a:off x="6764334" y="3325023"/>
              <a:ext cx="450215" cy="471805"/>
            </a:xfrm>
            <a:custGeom>
              <a:rect b="b" l="l" r="r" t="t"/>
              <a:pathLst>
                <a:path extrusionOk="0" h="471804" w="450215">
                  <a:moveTo>
                    <a:pt x="224513" y="0"/>
                  </a:moveTo>
                  <a:lnTo>
                    <a:pt x="186583" y="31670"/>
                  </a:lnTo>
                  <a:lnTo>
                    <a:pt x="167417" y="56174"/>
                  </a:lnTo>
                  <a:lnTo>
                    <a:pt x="164677" y="56788"/>
                  </a:lnTo>
                  <a:lnTo>
                    <a:pt x="114582" y="43085"/>
                  </a:lnTo>
                  <a:lnTo>
                    <a:pt x="98726" y="41590"/>
                  </a:lnTo>
                  <a:lnTo>
                    <a:pt x="86835" y="45327"/>
                  </a:lnTo>
                  <a:lnTo>
                    <a:pt x="74239" y="93413"/>
                  </a:lnTo>
                  <a:lnTo>
                    <a:pt x="73207" y="120470"/>
                  </a:lnTo>
                  <a:lnTo>
                    <a:pt x="72958" y="124323"/>
                  </a:lnTo>
                  <a:lnTo>
                    <a:pt x="71712" y="125951"/>
                  </a:lnTo>
                  <a:lnTo>
                    <a:pt x="68357" y="127313"/>
                  </a:lnTo>
                  <a:lnTo>
                    <a:pt x="55642" y="132034"/>
                  </a:lnTo>
                  <a:lnTo>
                    <a:pt x="42944" y="136851"/>
                  </a:lnTo>
                  <a:lnTo>
                    <a:pt x="6853" y="153709"/>
                  </a:lnTo>
                  <a:lnTo>
                    <a:pt x="203" y="174701"/>
                  </a:lnTo>
                  <a:lnTo>
                    <a:pt x="5057" y="186627"/>
                  </a:lnTo>
                  <a:lnTo>
                    <a:pt x="26515" y="220521"/>
                  </a:lnTo>
                  <a:lnTo>
                    <a:pt x="36333" y="235094"/>
                  </a:lnTo>
                  <a:lnTo>
                    <a:pt x="36084" y="237469"/>
                  </a:lnTo>
                  <a:lnTo>
                    <a:pt x="11509" y="275244"/>
                  </a:lnTo>
                  <a:lnTo>
                    <a:pt x="0" y="298244"/>
                  </a:lnTo>
                  <a:lnTo>
                    <a:pt x="1031" y="309287"/>
                  </a:lnTo>
                  <a:lnTo>
                    <a:pt x="42794" y="335122"/>
                  </a:lnTo>
                  <a:lnTo>
                    <a:pt x="68357" y="344751"/>
                  </a:lnTo>
                  <a:lnTo>
                    <a:pt x="71961" y="346130"/>
                  </a:lnTo>
                  <a:lnTo>
                    <a:pt x="73207" y="347874"/>
                  </a:lnTo>
                  <a:lnTo>
                    <a:pt x="73340" y="351611"/>
                  </a:lnTo>
                  <a:lnTo>
                    <a:pt x="74110" y="364527"/>
                  </a:lnTo>
                  <a:lnTo>
                    <a:pt x="74953" y="377479"/>
                  </a:lnTo>
                  <a:lnTo>
                    <a:pt x="75612" y="390452"/>
                  </a:lnTo>
                  <a:lnTo>
                    <a:pt x="75831" y="403434"/>
                  </a:lnTo>
                  <a:lnTo>
                    <a:pt x="78495" y="415904"/>
                  </a:lnTo>
                  <a:lnTo>
                    <a:pt x="86056" y="425709"/>
                  </a:lnTo>
                  <a:lnTo>
                    <a:pt x="97570" y="430984"/>
                  </a:lnTo>
                  <a:lnTo>
                    <a:pt x="112090" y="429860"/>
                  </a:lnTo>
                  <a:lnTo>
                    <a:pt x="124602" y="426082"/>
                  </a:lnTo>
                  <a:lnTo>
                    <a:pt x="137227" y="422647"/>
                  </a:lnTo>
                  <a:lnTo>
                    <a:pt x="149899" y="419330"/>
                  </a:lnTo>
                  <a:lnTo>
                    <a:pt x="162551" y="415907"/>
                  </a:lnTo>
                  <a:lnTo>
                    <a:pt x="165922" y="414911"/>
                  </a:lnTo>
                  <a:lnTo>
                    <a:pt x="167915" y="415525"/>
                  </a:lnTo>
                  <a:lnTo>
                    <a:pt x="195489" y="449686"/>
                  </a:lnTo>
                  <a:lnTo>
                    <a:pt x="225460" y="471405"/>
                  </a:lnTo>
                  <a:lnTo>
                    <a:pt x="236653" y="468555"/>
                  </a:lnTo>
                  <a:lnTo>
                    <a:pt x="263637" y="439172"/>
                  </a:lnTo>
                  <a:lnTo>
                    <a:pt x="280297" y="418150"/>
                  </a:lnTo>
                  <a:lnTo>
                    <a:pt x="282539" y="415525"/>
                  </a:lnTo>
                  <a:lnTo>
                    <a:pt x="284283" y="414529"/>
                  </a:lnTo>
                  <a:lnTo>
                    <a:pt x="287771" y="415525"/>
                  </a:lnTo>
                  <a:lnTo>
                    <a:pt x="300865" y="419130"/>
                  </a:lnTo>
                  <a:lnTo>
                    <a:pt x="313977" y="422661"/>
                  </a:lnTo>
                  <a:lnTo>
                    <a:pt x="327133" y="426146"/>
                  </a:lnTo>
                  <a:lnTo>
                    <a:pt x="340358" y="429611"/>
                  </a:lnTo>
                  <a:lnTo>
                    <a:pt x="353101" y="430414"/>
                  </a:lnTo>
                  <a:lnTo>
                    <a:pt x="363719" y="426069"/>
                  </a:lnTo>
                  <a:lnTo>
                    <a:pt x="375824" y="378006"/>
                  </a:lnTo>
                  <a:lnTo>
                    <a:pt x="376999" y="350864"/>
                  </a:lnTo>
                  <a:lnTo>
                    <a:pt x="377248" y="346745"/>
                  </a:lnTo>
                  <a:lnTo>
                    <a:pt x="378992" y="345133"/>
                  </a:lnTo>
                  <a:lnTo>
                    <a:pt x="382480" y="343755"/>
                  </a:lnTo>
                  <a:lnTo>
                    <a:pt x="394957" y="339108"/>
                  </a:lnTo>
                  <a:lnTo>
                    <a:pt x="407366" y="334358"/>
                  </a:lnTo>
                  <a:lnTo>
                    <a:pt x="443037" y="317698"/>
                  </a:lnTo>
                  <a:lnTo>
                    <a:pt x="449959" y="296476"/>
                  </a:lnTo>
                  <a:lnTo>
                    <a:pt x="445149" y="284441"/>
                  </a:lnTo>
                  <a:lnTo>
                    <a:pt x="437808" y="273211"/>
                  </a:lnTo>
                  <a:lnTo>
                    <a:pt x="423165" y="250744"/>
                  </a:lnTo>
                  <a:lnTo>
                    <a:pt x="415749" y="239578"/>
                  </a:lnTo>
                  <a:lnTo>
                    <a:pt x="413374" y="236223"/>
                  </a:lnTo>
                  <a:lnTo>
                    <a:pt x="413623" y="233981"/>
                  </a:lnTo>
                  <a:lnTo>
                    <a:pt x="415749" y="230609"/>
                  </a:lnTo>
                  <a:lnTo>
                    <a:pt x="422920" y="219659"/>
                  </a:lnTo>
                  <a:lnTo>
                    <a:pt x="437180" y="197652"/>
                  </a:lnTo>
                  <a:lnTo>
                    <a:pt x="444285" y="186627"/>
                  </a:lnTo>
                  <a:lnTo>
                    <a:pt x="449549" y="173798"/>
                  </a:lnTo>
                  <a:lnTo>
                    <a:pt x="448751" y="161942"/>
                  </a:lnTo>
                  <a:lnTo>
                    <a:pt x="442232" y="152027"/>
                  </a:lnTo>
                  <a:lnTo>
                    <a:pt x="430333" y="145019"/>
                  </a:lnTo>
                  <a:lnTo>
                    <a:pt x="418031" y="140447"/>
                  </a:lnTo>
                  <a:lnTo>
                    <a:pt x="393578" y="131129"/>
                  </a:lnTo>
                  <a:lnTo>
                    <a:pt x="381351" y="126566"/>
                  </a:lnTo>
                  <a:lnTo>
                    <a:pt x="377863" y="125320"/>
                  </a:lnTo>
                  <a:lnTo>
                    <a:pt x="376501" y="123460"/>
                  </a:lnTo>
                  <a:lnTo>
                    <a:pt x="373511" y="66140"/>
                  </a:lnTo>
                  <a:lnTo>
                    <a:pt x="352230" y="40402"/>
                  </a:lnTo>
                  <a:lnTo>
                    <a:pt x="339361" y="41225"/>
                  </a:lnTo>
                  <a:lnTo>
                    <a:pt x="313415" y="48116"/>
                  </a:lnTo>
                  <a:lnTo>
                    <a:pt x="300501" y="51640"/>
                  </a:lnTo>
                  <a:lnTo>
                    <a:pt x="287655" y="55293"/>
                  </a:lnTo>
                  <a:lnTo>
                    <a:pt x="283669" y="56539"/>
                  </a:lnTo>
                  <a:lnTo>
                    <a:pt x="281676" y="55542"/>
                  </a:lnTo>
                  <a:lnTo>
                    <a:pt x="279184" y="52553"/>
                  </a:lnTo>
                  <a:lnTo>
                    <a:pt x="270901" y="42189"/>
                  </a:lnTo>
                  <a:lnTo>
                    <a:pt x="262533" y="31845"/>
                  </a:lnTo>
                  <a:lnTo>
                    <a:pt x="245782" y="11311"/>
                  </a:lnTo>
                  <a:lnTo>
                    <a:pt x="235745" y="2827"/>
                  </a:lnTo>
                  <a:lnTo>
                    <a:pt x="224513" y="0"/>
                  </a:lnTo>
                  <a:close/>
                </a:path>
              </a:pathLst>
            </a:custGeom>
            <a:solidFill>
              <a:srgbClr val="0E789A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pic>
          <p:nvPicPr>
            <p:cNvPr id="517" name="Google Shape;517;p7"/>
            <p:cNvPicPr preferRelativeResize="0"/>
            <p:nvPr/>
          </p:nvPicPr>
          <p:blipFill rotWithShape="1">
            <a:blip r:embed="rId18">
              <a:alphaModFix/>
            </a:blip>
            <a:srcRect b="0" l="0" r="0" t="0"/>
            <a:stretch/>
          </p:blipFill>
          <p:spPr>
            <a:xfrm>
              <a:off x="6838173" y="3449231"/>
              <a:ext cx="275372" cy="22203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18" name="Google Shape;518;p7"/>
          <p:cNvSpPr txBox="1"/>
          <p:nvPr/>
        </p:nvSpPr>
        <p:spPr>
          <a:xfrm>
            <a:off x="3187419" y="5496925"/>
            <a:ext cx="2901315" cy="6375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5875">
            <a:spAutoFit/>
          </a:bodyPr>
          <a:lstStyle/>
          <a:p>
            <a:pPr indent="0" lvl="0" marL="106679" marR="0" rtl="0" algn="l">
              <a:lnSpc>
                <a:spcPct val="11967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550">
                <a:solidFill>
                  <a:srgbClr val="0D3955"/>
                </a:solidFill>
                <a:latin typeface="Arial"/>
                <a:ea typeface="Arial"/>
                <a:cs typeface="Arial"/>
                <a:sym typeface="Arial"/>
              </a:rPr>
              <a:t>55,200 € ($ 59,700)</a:t>
            </a:r>
            <a:endParaRPr sz="15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06679" marR="0" rtl="0" algn="l">
              <a:lnSpc>
                <a:spcPct val="11958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200">
                <a:solidFill>
                  <a:srgbClr val="303030"/>
                </a:solidFill>
                <a:latin typeface="Arial"/>
                <a:ea typeface="Arial"/>
                <a:cs typeface="Arial"/>
                <a:sym typeface="Arial"/>
              </a:rPr>
              <a:t>of total impact per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06679" marR="0" rtl="0" algn="l">
              <a:lnSpc>
                <a:spcPct val="100000"/>
              </a:lnSpc>
              <a:spcBef>
                <a:spcPts val="60"/>
              </a:spcBef>
              <a:spcAft>
                <a:spcPts val="0"/>
              </a:spcAft>
              <a:buNone/>
            </a:pPr>
            <a:r>
              <a:rPr b="1" lang="en-GB" sz="1200">
                <a:solidFill>
                  <a:srgbClr val="303030"/>
                </a:solidFill>
                <a:latin typeface="Arial"/>
                <a:ea typeface="Arial"/>
                <a:cs typeface="Arial"/>
                <a:sym typeface="Arial"/>
              </a:rPr>
              <a:t>exhibiting company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9" name="Google Shape;519;p7"/>
          <p:cNvSpPr txBox="1"/>
          <p:nvPr/>
        </p:nvSpPr>
        <p:spPr>
          <a:xfrm>
            <a:off x="6113526" y="5496925"/>
            <a:ext cx="2893695" cy="8191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5875">
            <a:spAutoFit/>
          </a:bodyPr>
          <a:lstStyle/>
          <a:p>
            <a:pPr indent="0" lvl="0" marL="1346200" marR="0" rtl="0" algn="l">
              <a:lnSpc>
                <a:spcPct val="11967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550">
                <a:solidFill>
                  <a:srgbClr val="0D3955"/>
                </a:solidFill>
                <a:latin typeface="Arial"/>
                <a:ea typeface="Arial"/>
                <a:cs typeface="Arial"/>
                <a:sym typeface="Arial"/>
              </a:rPr>
              <a:t>4,400 € ($ 4,800)</a:t>
            </a:r>
            <a:endParaRPr sz="15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100330" rtl="0" algn="r">
              <a:lnSpc>
                <a:spcPct val="11958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200">
                <a:solidFill>
                  <a:srgbClr val="303030"/>
                </a:solidFill>
                <a:latin typeface="Arial"/>
                <a:ea typeface="Arial"/>
                <a:cs typeface="Arial"/>
                <a:sym typeface="Arial"/>
              </a:rPr>
              <a:t>total impact per sqm of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67640" lvl="0" marL="1648460" marR="87630" rtl="0" algn="r">
              <a:lnSpc>
                <a:spcPct val="119166"/>
              </a:lnSpc>
              <a:spcBef>
                <a:spcPts val="114"/>
              </a:spcBef>
              <a:spcAft>
                <a:spcPts val="0"/>
              </a:spcAft>
              <a:buNone/>
            </a:pPr>
            <a:r>
              <a:rPr b="1" lang="en-GB" sz="1200">
                <a:solidFill>
                  <a:srgbClr val="303030"/>
                </a:solidFill>
                <a:latin typeface="Arial"/>
                <a:ea typeface="Arial"/>
                <a:cs typeface="Arial"/>
                <a:sym typeface="Arial"/>
              </a:rPr>
              <a:t>venue gross indoor exhibition space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20" name="Google Shape;520;p7"/>
          <p:cNvGrpSpPr/>
          <p:nvPr/>
        </p:nvGrpSpPr>
        <p:grpSpPr>
          <a:xfrm>
            <a:off x="5045198" y="5393801"/>
            <a:ext cx="1912611" cy="1066800"/>
            <a:chOff x="5045198" y="5393801"/>
            <a:chExt cx="1912611" cy="1066800"/>
          </a:xfrm>
        </p:grpSpPr>
        <p:sp>
          <p:nvSpPr>
            <p:cNvPr id="521" name="Google Shape;521;p7"/>
            <p:cNvSpPr/>
            <p:nvPr/>
          </p:nvSpPr>
          <p:spPr>
            <a:xfrm>
              <a:off x="6100826" y="5393801"/>
              <a:ext cx="0" cy="1066800"/>
            </a:xfrm>
            <a:custGeom>
              <a:rect b="b" l="l" r="r" t="t"/>
              <a:pathLst>
                <a:path extrusionOk="0" h="1066800" w="120000">
                  <a:moveTo>
                    <a:pt x="0" y="0"/>
                  </a:moveTo>
                  <a:lnTo>
                    <a:pt x="0" y="1066736"/>
                  </a:lnTo>
                </a:path>
              </a:pathLst>
            </a:custGeom>
            <a:noFill/>
            <a:ln cap="flat" cmpd="sng" w="25400">
              <a:solidFill>
                <a:srgbClr val="12648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522" name="Google Shape;522;p7"/>
            <p:cNvSpPr/>
            <p:nvPr/>
          </p:nvSpPr>
          <p:spPr>
            <a:xfrm>
              <a:off x="6305664" y="5599934"/>
              <a:ext cx="652145" cy="654685"/>
            </a:xfrm>
            <a:custGeom>
              <a:rect b="b" l="l" r="r" t="t"/>
              <a:pathLst>
                <a:path extrusionOk="0" h="654685" w="652145">
                  <a:moveTo>
                    <a:pt x="501027" y="180670"/>
                  </a:moveTo>
                  <a:lnTo>
                    <a:pt x="498563" y="168440"/>
                  </a:lnTo>
                  <a:lnTo>
                    <a:pt x="491820" y="158457"/>
                  </a:lnTo>
                  <a:lnTo>
                    <a:pt x="481825" y="151714"/>
                  </a:lnTo>
                  <a:lnTo>
                    <a:pt x="469595" y="149237"/>
                  </a:lnTo>
                  <a:lnTo>
                    <a:pt x="438035" y="149237"/>
                  </a:lnTo>
                  <a:lnTo>
                    <a:pt x="438035" y="212217"/>
                  </a:lnTo>
                  <a:lnTo>
                    <a:pt x="438035" y="569239"/>
                  </a:lnTo>
                  <a:lnTo>
                    <a:pt x="81026" y="569239"/>
                  </a:lnTo>
                  <a:lnTo>
                    <a:pt x="81026" y="212217"/>
                  </a:lnTo>
                  <a:lnTo>
                    <a:pt x="438035" y="212217"/>
                  </a:lnTo>
                  <a:lnTo>
                    <a:pt x="438035" y="149237"/>
                  </a:lnTo>
                  <a:lnTo>
                    <a:pt x="49593" y="149237"/>
                  </a:lnTo>
                  <a:lnTo>
                    <a:pt x="37299" y="151714"/>
                  </a:lnTo>
                  <a:lnTo>
                    <a:pt x="27266" y="158457"/>
                  </a:lnTo>
                  <a:lnTo>
                    <a:pt x="20523" y="168440"/>
                  </a:lnTo>
                  <a:lnTo>
                    <a:pt x="18046" y="180670"/>
                  </a:lnTo>
                  <a:lnTo>
                    <a:pt x="18046" y="600671"/>
                  </a:lnTo>
                  <a:lnTo>
                    <a:pt x="20523" y="612965"/>
                  </a:lnTo>
                  <a:lnTo>
                    <a:pt x="27266" y="622998"/>
                  </a:lnTo>
                  <a:lnTo>
                    <a:pt x="37299" y="629742"/>
                  </a:lnTo>
                  <a:lnTo>
                    <a:pt x="49593" y="632218"/>
                  </a:lnTo>
                  <a:lnTo>
                    <a:pt x="469595" y="632218"/>
                  </a:lnTo>
                  <a:lnTo>
                    <a:pt x="481825" y="629742"/>
                  </a:lnTo>
                  <a:lnTo>
                    <a:pt x="491820" y="622998"/>
                  </a:lnTo>
                  <a:lnTo>
                    <a:pt x="498563" y="612965"/>
                  </a:lnTo>
                  <a:lnTo>
                    <a:pt x="501027" y="600671"/>
                  </a:lnTo>
                  <a:lnTo>
                    <a:pt x="501027" y="569239"/>
                  </a:lnTo>
                  <a:lnTo>
                    <a:pt x="501027" y="212217"/>
                  </a:lnTo>
                  <a:lnTo>
                    <a:pt x="501027" y="180670"/>
                  </a:lnTo>
                  <a:close/>
                </a:path>
                <a:path extrusionOk="0" h="654685" w="652145">
                  <a:moveTo>
                    <a:pt x="504164" y="59944"/>
                  </a:moveTo>
                  <a:lnTo>
                    <a:pt x="444792" y="596"/>
                  </a:lnTo>
                  <a:lnTo>
                    <a:pt x="442125" y="0"/>
                  </a:lnTo>
                  <a:lnTo>
                    <a:pt x="439801" y="939"/>
                  </a:lnTo>
                  <a:lnTo>
                    <a:pt x="437337" y="1993"/>
                  </a:lnTo>
                  <a:lnTo>
                    <a:pt x="435838" y="4191"/>
                  </a:lnTo>
                  <a:lnTo>
                    <a:pt x="435838" y="40868"/>
                  </a:lnTo>
                  <a:lnTo>
                    <a:pt x="68211" y="40868"/>
                  </a:lnTo>
                  <a:lnTo>
                    <a:pt x="68211" y="4191"/>
                  </a:lnTo>
                  <a:lnTo>
                    <a:pt x="66700" y="1993"/>
                  </a:lnTo>
                  <a:lnTo>
                    <a:pt x="64376" y="939"/>
                  </a:lnTo>
                  <a:lnTo>
                    <a:pt x="62052" y="0"/>
                  </a:lnTo>
                  <a:lnTo>
                    <a:pt x="59372" y="596"/>
                  </a:lnTo>
                  <a:lnTo>
                    <a:pt x="0" y="59944"/>
                  </a:lnTo>
                  <a:lnTo>
                    <a:pt x="0" y="63919"/>
                  </a:lnTo>
                  <a:lnTo>
                    <a:pt x="57619" y="121539"/>
                  </a:lnTo>
                  <a:lnTo>
                    <a:pt x="59372" y="123278"/>
                  </a:lnTo>
                  <a:lnTo>
                    <a:pt x="62052" y="123875"/>
                  </a:lnTo>
                  <a:lnTo>
                    <a:pt x="64376" y="122809"/>
                  </a:lnTo>
                  <a:lnTo>
                    <a:pt x="66700" y="121881"/>
                  </a:lnTo>
                  <a:lnTo>
                    <a:pt x="68211" y="119557"/>
                  </a:lnTo>
                  <a:lnTo>
                    <a:pt x="68211" y="82880"/>
                  </a:lnTo>
                  <a:lnTo>
                    <a:pt x="435838" y="82880"/>
                  </a:lnTo>
                  <a:lnTo>
                    <a:pt x="435838" y="119557"/>
                  </a:lnTo>
                  <a:lnTo>
                    <a:pt x="437337" y="121881"/>
                  </a:lnTo>
                  <a:lnTo>
                    <a:pt x="439801" y="122809"/>
                  </a:lnTo>
                  <a:lnTo>
                    <a:pt x="442125" y="123875"/>
                  </a:lnTo>
                  <a:lnTo>
                    <a:pt x="444792" y="123278"/>
                  </a:lnTo>
                  <a:lnTo>
                    <a:pt x="504164" y="63919"/>
                  </a:lnTo>
                  <a:lnTo>
                    <a:pt x="504164" y="59944"/>
                  </a:lnTo>
                  <a:close/>
                </a:path>
                <a:path extrusionOk="0" h="654685" w="652145">
                  <a:moveTo>
                    <a:pt x="652005" y="212102"/>
                  </a:moveTo>
                  <a:lnTo>
                    <a:pt x="651421" y="209423"/>
                  </a:lnTo>
                  <a:lnTo>
                    <a:pt x="649681" y="207556"/>
                  </a:lnTo>
                  <a:lnTo>
                    <a:pt x="592061" y="149936"/>
                  </a:lnTo>
                  <a:lnTo>
                    <a:pt x="588098" y="149936"/>
                  </a:lnTo>
                  <a:lnTo>
                    <a:pt x="530466" y="207556"/>
                  </a:lnTo>
                  <a:lnTo>
                    <a:pt x="528726" y="209423"/>
                  </a:lnTo>
                  <a:lnTo>
                    <a:pt x="528142" y="212102"/>
                  </a:lnTo>
                  <a:lnTo>
                    <a:pt x="529196" y="214439"/>
                  </a:lnTo>
                  <a:lnTo>
                    <a:pt x="530123" y="216763"/>
                  </a:lnTo>
                  <a:lnTo>
                    <a:pt x="532333" y="218262"/>
                  </a:lnTo>
                  <a:lnTo>
                    <a:pt x="569125" y="218262"/>
                  </a:lnTo>
                  <a:lnTo>
                    <a:pt x="569125" y="585889"/>
                  </a:lnTo>
                  <a:lnTo>
                    <a:pt x="532333" y="585889"/>
                  </a:lnTo>
                  <a:lnTo>
                    <a:pt x="530123" y="587400"/>
                  </a:lnTo>
                  <a:lnTo>
                    <a:pt x="529196" y="589737"/>
                  </a:lnTo>
                  <a:lnTo>
                    <a:pt x="528142" y="592061"/>
                  </a:lnTo>
                  <a:lnTo>
                    <a:pt x="528726" y="594741"/>
                  </a:lnTo>
                  <a:lnTo>
                    <a:pt x="530466" y="596595"/>
                  </a:lnTo>
                  <a:lnTo>
                    <a:pt x="588098" y="654100"/>
                  </a:lnTo>
                  <a:lnTo>
                    <a:pt x="592061" y="654100"/>
                  </a:lnTo>
                  <a:lnTo>
                    <a:pt x="649681" y="596595"/>
                  </a:lnTo>
                  <a:lnTo>
                    <a:pt x="651421" y="594741"/>
                  </a:lnTo>
                  <a:lnTo>
                    <a:pt x="652005" y="592061"/>
                  </a:lnTo>
                  <a:lnTo>
                    <a:pt x="650951" y="589737"/>
                  </a:lnTo>
                  <a:lnTo>
                    <a:pt x="650024" y="587400"/>
                  </a:lnTo>
                  <a:lnTo>
                    <a:pt x="647814" y="585889"/>
                  </a:lnTo>
                  <a:lnTo>
                    <a:pt x="645261" y="585889"/>
                  </a:lnTo>
                  <a:lnTo>
                    <a:pt x="611022" y="585889"/>
                  </a:lnTo>
                  <a:lnTo>
                    <a:pt x="611022" y="218262"/>
                  </a:lnTo>
                  <a:lnTo>
                    <a:pt x="647814" y="218262"/>
                  </a:lnTo>
                  <a:lnTo>
                    <a:pt x="650024" y="216763"/>
                  </a:lnTo>
                  <a:lnTo>
                    <a:pt x="650951" y="214439"/>
                  </a:lnTo>
                  <a:lnTo>
                    <a:pt x="652005" y="212102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pic>
          <p:nvPicPr>
            <p:cNvPr id="523" name="Google Shape;523;p7"/>
            <p:cNvPicPr preferRelativeResize="0"/>
            <p:nvPr/>
          </p:nvPicPr>
          <p:blipFill rotWithShape="1">
            <a:blip r:embed="rId19">
              <a:alphaModFix/>
            </a:blip>
            <a:srcRect b="0" l="0" r="0" t="0"/>
            <a:stretch/>
          </p:blipFill>
          <p:spPr>
            <a:xfrm>
              <a:off x="6437567" y="5937516"/>
              <a:ext cx="173090" cy="17915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24" name="Google Shape;524;p7"/>
            <p:cNvSpPr/>
            <p:nvPr/>
          </p:nvSpPr>
          <p:spPr>
            <a:xfrm>
              <a:off x="5192230" y="5649248"/>
              <a:ext cx="1495425" cy="471805"/>
            </a:xfrm>
            <a:custGeom>
              <a:rect b="b" l="l" r="r" t="t"/>
              <a:pathLst>
                <a:path extrusionOk="0" h="471804" w="1495425">
                  <a:moveTo>
                    <a:pt x="678637" y="37693"/>
                  </a:moveTo>
                  <a:lnTo>
                    <a:pt x="675665" y="23063"/>
                  </a:lnTo>
                  <a:lnTo>
                    <a:pt x="667562" y="11074"/>
                  </a:lnTo>
                  <a:lnTo>
                    <a:pt x="655574" y="2971"/>
                  </a:lnTo>
                  <a:lnTo>
                    <a:pt x="640930" y="0"/>
                  </a:lnTo>
                  <a:lnTo>
                    <a:pt x="37706" y="0"/>
                  </a:lnTo>
                  <a:lnTo>
                    <a:pt x="23063" y="2971"/>
                  </a:lnTo>
                  <a:lnTo>
                    <a:pt x="11074" y="11074"/>
                  </a:lnTo>
                  <a:lnTo>
                    <a:pt x="2971" y="23063"/>
                  </a:lnTo>
                  <a:lnTo>
                    <a:pt x="0" y="37693"/>
                  </a:lnTo>
                  <a:lnTo>
                    <a:pt x="0" y="174358"/>
                  </a:lnTo>
                  <a:lnTo>
                    <a:pt x="8089" y="172427"/>
                  </a:lnTo>
                  <a:lnTo>
                    <a:pt x="16611" y="170942"/>
                  </a:lnTo>
                  <a:lnTo>
                    <a:pt x="25323" y="169989"/>
                  </a:lnTo>
                  <a:lnTo>
                    <a:pt x="33934" y="169646"/>
                  </a:lnTo>
                  <a:lnTo>
                    <a:pt x="41478" y="169646"/>
                  </a:lnTo>
                  <a:lnTo>
                    <a:pt x="56553" y="171526"/>
                  </a:lnTo>
                  <a:lnTo>
                    <a:pt x="56553" y="56540"/>
                  </a:lnTo>
                  <a:lnTo>
                    <a:pt x="622084" y="56540"/>
                  </a:lnTo>
                  <a:lnTo>
                    <a:pt x="622084" y="414693"/>
                  </a:lnTo>
                  <a:lnTo>
                    <a:pt x="302564" y="414693"/>
                  </a:lnTo>
                  <a:lnTo>
                    <a:pt x="248831" y="471246"/>
                  </a:lnTo>
                  <a:lnTo>
                    <a:pt x="640930" y="471246"/>
                  </a:lnTo>
                  <a:lnTo>
                    <a:pt x="655574" y="468274"/>
                  </a:lnTo>
                  <a:lnTo>
                    <a:pt x="667562" y="460171"/>
                  </a:lnTo>
                  <a:lnTo>
                    <a:pt x="675665" y="448183"/>
                  </a:lnTo>
                  <a:lnTo>
                    <a:pt x="678637" y="433539"/>
                  </a:lnTo>
                  <a:lnTo>
                    <a:pt x="678637" y="37693"/>
                  </a:lnTo>
                  <a:close/>
                </a:path>
                <a:path extrusionOk="0" h="471804" w="1495425">
                  <a:moveTo>
                    <a:pt x="1495145" y="258940"/>
                  </a:moveTo>
                  <a:lnTo>
                    <a:pt x="1492821" y="253466"/>
                  </a:lnTo>
                  <a:lnTo>
                    <a:pt x="1488274" y="249161"/>
                  </a:lnTo>
                  <a:lnTo>
                    <a:pt x="1483614" y="244856"/>
                  </a:lnTo>
                  <a:lnTo>
                    <a:pt x="1477327" y="242646"/>
                  </a:lnTo>
                  <a:lnTo>
                    <a:pt x="1461960" y="242646"/>
                  </a:lnTo>
                  <a:lnTo>
                    <a:pt x="1455915" y="244614"/>
                  </a:lnTo>
                  <a:lnTo>
                    <a:pt x="1446136" y="252069"/>
                  </a:lnTo>
                  <a:lnTo>
                    <a:pt x="1443215" y="258241"/>
                  </a:lnTo>
                  <a:lnTo>
                    <a:pt x="1442288" y="266738"/>
                  </a:lnTo>
                  <a:lnTo>
                    <a:pt x="1457883" y="268376"/>
                  </a:lnTo>
                  <a:lnTo>
                    <a:pt x="1458112" y="263702"/>
                  </a:lnTo>
                  <a:lnTo>
                    <a:pt x="1459280" y="260578"/>
                  </a:lnTo>
                  <a:lnTo>
                    <a:pt x="1461147" y="258584"/>
                  </a:lnTo>
                  <a:lnTo>
                    <a:pt x="1463128" y="256616"/>
                  </a:lnTo>
                  <a:lnTo>
                    <a:pt x="1465694" y="255562"/>
                  </a:lnTo>
                  <a:lnTo>
                    <a:pt x="1472209" y="255562"/>
                  </a:lnTo>
                  <a:lnTo>
                    <a:pt x="1474774" y="256489"/>
                  </a:lnTo>
                  <a:lnTo>
                    <a:pt x="1476629" y="258483"/>
                  </a:lnTo>
                  <a:lnTo>
                    <a:pt x="1478495" y="260337"/>
                  </a:lnTo>
                  <a:lnTo>
                    <a:pt x="1479423" y="263004"/>
                  </a:lnTo>
                  <a:lnTo>
                    <a:pt x="1479423" y="269544"/>
                  </a:lnTo>
                  <a:lnTo>
                    <a:pt x="1457350" y="295059"/>
                  </a:lnTo>
                  <a:lnTo>
                    <a:pt x="1452435" y="300215"/>
                  </a:lnTo>
                  <a:lnTo>
                    <a:pt x="1440548" y="324370"/>
                  </a:lnTo>
                  <a:lnTo>
                    <a:pt x="1495145" y="324370"/>
                  </a:lnTo>
                  <a:lnTo>
                    <a:pt x="1495145" y="309816"/>
                  </a:lnTo>
                  <a:lnTo>
                    <a:pt x="1464170" y="309816"/>
                  </a:lnTo>
                  <a:lnTo>
                    <a:pt x="1464995" y="308419"/>
                  </a:lnTo>
                  <a:lnTo>
                    <a:pt x="1476743" y="296545"/>
                  </a:lnTo>
                  <a:lnTo>
                    <a:pt x="1481645" y="291998"/>
                  </a:lnTo>
                  <a:lnTo>
                    <a:pt x="1485011" y="288632"/>
                  </a:lnTo>
                  <a:lnTo>
                    <a:pt x="1486877" y="286181"/>
                  </a:lnTo>
                  <a:lnTo>
                    <a:pt x="1489786" y="282575"/>
                  </a:lnTo>
                  <a:lnTo>
                    <a:pt x="1491881" y="279082"/>
                  </a:lnTo>
                  <a:lnTo>
                    <a:pt x="1494447" y="272440"/>
                  </a:lnTo>
                  <a:lnTo>
                    <a:pt x="1495145" y="268947"/>
                  </a:lnTo>
                  <a:lnTo>
                    <a:pt x="1495145" y="258940"/>
                  </a:lnTo>
                  <a:close/>
                </a:path>
              </a:pathLst>
            </a:custGeom>
            <a:solidFill>
              <a:srgbClr val="0E789A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pic>
          <p:nvPicPr>
            <p:cNvPr id="525" name="Google Shape;525;p7"/>
            <p:cNvPicPr preferRelativeResize="0"/>
            <p:nvPr/>
          </p:nvPicPr>
          <p:blipFill rotWithShape="1">
            <a:blip r:embed="rId20">
              <a:alphaModFix/>
            </a:blip>
            <a:srcRect b="0" l="0" r="0" t="0"/>
            <a:stretch/>
          </p:blipFill>
          <p:spPr>
            <a:xfrm>
              <a:off x="5146996" y="5856588"/>
              <a:ext cx="160232" cy="16022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26" name="Google Shape;526;p7"/>
            <p:cNvSpPr/>
            <p:nvPr/>
          </p:nvSpPr>
          <p:spPr>
            <a:xfrm>
              <a:off x="5045198" y="5905745"/>
              <a:ext cx="495934" cy="290195"/>
            </a:xfrm>
            <a:custGeom>
              <a:rect b="b" l="l" r="r" t="t"/>
              <a:pathLst>
                <a:path extrusionOk="0" h="290195" w="495935">
                  <a:moveTo>
                    <a:pt x="449435" y="0"/>
                  </a:moveTo>
                  <a:lnTo>
                    <a:pt x="434516" y="5507"/>
                  </a:lnTo>
                  <a:lnTo>
                    <a:pt x="430746" y="7392"/>
                  </a:lnTo>
                  <a:lnTo>
                    <a:pt x="428861" y="11162"/>
                  </a:lnTo>
                  <a:lnTo>
                    <a:pt x="289364" y="156307"/>
                  </a:lnTo>
                  <a:lnTo>
                    <a:pt x="247892" y="139342"/>
                  </a:lnTo>
                  <a:lnTo>
                    <a:pt x="198320" y="131655"/>
                  </a:lnTo>
                  <a:lnTo>
                    <a:pt x="181913" y="130860"/>
                  </a:lnTo>
                  <a:lnTo>
                    <a:pt x="165507" y="131552"/>
                  </a:lnTo>
                  <a:lnTo>
                    <a:pt x="115935" y="141227"/>
                  </a:lnTo>
                  <a:lnTo>
                    <a:pt x="70810" y="159135"/>
                  </a:lnTo>
                  <a:lnTo>
                    <a:pt x="32046" y="185524"/>
                  </a:lnTo>
                  <a:lnTo>
                    <a:pt x="0" y="290142"/>
                  </a:lnTo>
                  <a:lnTo>
                    <a:pt x="281823" y="290142"/>
                  </a:lnTo>
                  <a:lnTo>
                    <a:pt x="281823" y="289199"/>
                  </a:lnTo>
                  <a:lnTo>
                    <a:pt x="361940" y="195892"/>
                  </a:lnTo>
                  <a:lnTo>
                    <a:pt x="485413" y="65827"/>
                  </a:lnTo>
                  <a:lnTo>
                    <a:pt x="492379" y="55666"/>
                  </a:lnTo>
                  <a:lnTo>
                    <a:pt x="495899" y="43207"/>
                  </a:lnTo>
                  <a:lnTo>
                    <a:pt x="495354" y="30042"/>
                  </a:lnTo>
                  <a:lnTo>
                    <a:pt x="490126" y="17760"/>
                  </a:lnTo>
                  <a:lnTo>
                    <a:pt x="478919" y="6302"/>
                  </a:lnTo>
                  <a:lnTo>
                    <a:pt x="464795" y="323"/>
                  </a:lnTo>
                  <a:lnTo>
                    <a:pt x="449435" y="0"/>
                  </a:lnTo>
                  <a:close/>
                </a:path>
              </a:pathLst>
            </a:custGeom>
            <a:solidFill>
              <a:srgbClr val="0E789A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sp>
        <p:nvSpPr>
          <p:cNvPr id="527" name="Google Shape;527;p7"/>
          <p:cNvSpPr txBox="1"/>
          <p:nvPr/>
        </p:nvSpPr>
        <p:spPr>
          <a:xfrm>
            <a:off x="7790815" y="2948940"/>
            <a:ext cx="671195" cy="5308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5875">
            <a:spAutoFit/>
          </a:bodyPr>
          <a:lstStyle/>
          <a:p>
            <a:pPr indent="0" lvl="0" marL="12700" marR="0" rtl="0" algn="l">
              <a:lnSpc>
                <a:spcPct val="11818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1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Indirect</a:t>
            </a: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" marR="0" rtl="0" algn="l">
              <a:lnSpc>
                <a:spcPct val="11772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1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&amp; Induced</a:t>
            </a: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30"/>
              </a:spcBef>
              <a:spcAft>
                <a:spcPts val="0"/>
              </a:spcAft>
              <a:buNone/>
            </a:pPr>
            <a:r>
              <a:rPr b="1" lang="en-GB" sz="11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Impacts</a:t>
            </a: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28" name="Google Shape;528;p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220450" y="4314837"/>
            <a:ext cx="371186" cy="637783"/>
          </a:xfrm>
          <a:prstGeom prst="rect">
            <a:avLst/>
          </a:prstGeom>
          <a:noFill/>
          <a:ln>
            <a:noFill/>
          </a:ln>
        </p:spPr>
      </p:pic>
      <p:sp>
        <p:nvSpPr>
          <p:cNvPr id="529" name="Google Shape;529;p7"/>
          <p:cNvSpPr txBox="1"/>
          <p:nvPr/>
        </p:nvSpPr>
        <p:spPr>
          <a:xfrm>
            <a:off x="10047605" y="5952807"/>
            <a:ext cx="2013585" cy="6324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250">
            <a:spAutoFit/>
          </a:bodyPr>
          <a:lstStyle/>
          <a:p>
            <a:pPr indent="1256030" lvl="0" marL="226695" marR="5080" rtl="0" algn="r">
              <a:lnSpc>
                <a:spcPct val="105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950">
                <a:solidFill>
                  <a:srgbClr val="222541"/>
                </a:solidFill>
                <a:latin typeface="Arial"/>
                <a:ea typeface="Arial"/>
                <a:cs typeface="Arial"/>
                <a:sym typeface="Arial"/>
              </a:rPr>
              <a:t>Sources: </a:t>
            </a:r>
            <a:r>
              <a:rPr b="1" lang="en-GB" sz="950">
                <a:solidFill>
                  <a:srgbClr val="0D3955"/>
                </a:solidFill>
                <a:latin typeface="Arial"/>
                <a:ea typeface="Arial"/>
                <a:cs typeface="Arial"/>
                <a:sym typeface="Arial"/>
              </a:rPr>
              <a:t>State of Market: UFI, April 2025</a:t>
            </a:r>
            <a:endParaRPr sz="9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8890" rtl="0" algn="r">
              <a:lnSpc>
                <a:spcPct val="100000"/>
              </a:lnSpc>
              <a:spcBef>
                <a:spcPts val="60"/>
              </a:spcBef>
              <a:spcAft>
                <a:spcPts val="0"/>
              </a:spcAft>
              <a:buNone/>
            </a:pPr>
            <a:r>
              <a:rPr b="1" lang="en-GB" sz="950">
                <a:solidFill>
                  <a:srgbClr val="0D3955"/>
                </a:solidFill>
                <a:latin typeface="Arial"/>
                <a:ea typeface="Arial"/>
                <a:cs typeface="Arial"/>
                <a:sym typeface="Arial"/>
              </a:rPr>
              <a:t>Direct &amp; Total Impacts: UFI/Oxford</a:t>
            </a:r>
            <a:endParaRPr sz="9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13334" rtl="0" algn="r">
              <a:lnSpc>
                <a:spcPct val="100000"/>
              </a:lnSpc>
              <a:spcBef>
                <a:spcPts val="60"/>
              </a:spcBef>
              <a:spcAft>
                <a:spcPts val="0"/>
              </a:spcAft>
              <a:buNone/>
            </a:pPr>
            <a:r>
              <a:rPr b="1" lang="en-GB" sz="950">
                <a:solidFill>
                  <a:srgbClr val="0D3955"/>
                </a:solidFill>
                <a:latin typeface="Arial"/>
                <a:ea typeface="Arial"/>
                <a:cs typeface="Arial"/>
                <a:sym typeface="Arial"/>
              </a:rPr>
              <a:t>Economics, May 2025</a:t>
            </a:r>
            <a:endParaRPr sz="9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0" name="Google Shape;530;p7"/>
          <p:cNvSpPr txBox="1"/>
          <p:nvPr/>
        </p:nvSpPr>
        <p:spPr>
          <a:xfrm>
            <a:off x="307657" y="727773"/>
            <a:ext cx="6600825" cy="85851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58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50">
                <a:solidFill>
                  <a:srgbClr val="222541"/>
                </a:solidFill>
                <a:latin typeface="Arial"/>
                <a:ea typeface="Arial"/>
                <a:cs typeface="Arial"/>
                <a:sym typeface="Arial"/>
              </a:rPr>
              <a:t>Based on expenditure to produce exhibitions and other exhibitors and visitors spending</a:t>
            </a:r>
            <a:endParaRPr sz="9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65"/>
              </a:spcBef>
              <a:spcAft>
                <a:spcPts val="0"/>
              </a:spcAft>
              <a:buNone/>
            </a:pPr>
            <a:r>
              <a:rPr lang="en-GB" sz="950">
                <a:solidFill>
                  <a:srgbClr val="222541"/>
                </a:solidFill>
                <a:latin typeface="Arial"/>
                <a:ea typeface="Arial"/>
                <a:cs typeface="Arial"/>
                <a:sym typeface="Arial"/>
              </a:rPr>
              <a:t>This does not refer to the trade generated or stimulated by participants thanks to their participation in exhibitions</a:t>
            </a:r>
            <a:endParaRPr sz="9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930"/>
              </a:spcBef>
              <a:spcAft>
                <a:spcPts val="0"/>
              </a:spcAft>
              <a:buNone/>
            </a:pPr>
            <a:r>
              <a:t/>
            </a:r>
            <a:endParaRPr sz="9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667385" marR="0" rtl="0" algn="l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0D3955"/>
                </a:solidFill>
                <a:latin typeface="Arial"/>
                <a:ea typeface="Arial"/>
                <a:cs typeface="Arial"/>
                <a:sym typeface="Arial"/>
              </a:rPr>
              <a:t>STATE OF MARKET	DIRECT IMPACTS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1" name="Google Shape;531;p7"/>
          <p:cNvSpPr txBox="1"/>
          <p:nvPr/>
        </p:nvSpPr>
        <p:spPr>
          <a:xfrm>
            <a:off x="411797" y="6376987"/>
            <a:ext cx="2174240" cy="1739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587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950">
                <a:solidFill>
                  <a:srgbClr val="222541"/>
                </a:solidFill>
                <a:latin typeface="Arial"/>
                <a:ea typeface="Arial"/>
                <a:cs typeface="Arial"/>
                <a:sym typeface="Arial"/>
              </a:rPr>
              <a:t>For more, go to </a:t>
            </a:r>
            <a:r>
              <a:rPr b="1" lang="en-GB" sz="950" u="sng">
                <a:solidFill>
                  <a:srgbClr val="0D3955"/>
                </a:solidFill>
                <a:latin typeface="Arial"/>
                <a:ea typeface="Arial"/>
                <a:cs typeface="Arial"/>
                <a:sym typeface="Arial"/>
                <a:hlinkClick r:id="rId2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www.ufi.org/research</a:t>
            </a:r>
            <a:endParaRPr sz="9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32" name="Google Shape;532;p7"/>
          <p:cNvPicPr preferRelativeResize="0"/>
          <p:nvPr/>
        </p:nvPicPr>
        <p:blipFill rotWithShape="1">
          <a:blip r:embed="rId22">
            <a:alphaModFix/>
          </a:blip>
          <a:srcRect b="0" l="0" r="0" t="0"/>
          <a:stretch/>
        </p:blipFill>
        <p:spPr>
          <a:xfrm>
            <a:off x="60642" y="5407562"/>
            <a:ext cx="2876549" cy="1038225"/>
          </a:xfrm>
          <a:prstGeom prst="rect">
            <a:avLst/>
          </a:prstGeom>
          <a:noFill/>
          <a:ln>
            <a:noFill/>
          </a:ln>
        </p:spPr>
      </p:pic>
      <p:sp>
        <p:nvSpPr>
          <p:cNvPr id="533" name="Google Shape;533;p7"/>
          <p:cNvSpPr txBox="1"/>
          <p:nvPr/>
        </p:nvSpPr>
        <p:spPr>
          <a:xfrm>
            <a:off x="-214313" y="557213"/>
            <a:ext cx="0" cy="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7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p8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539" name="Google Shape;539;p8"/>
          <p:cNvSpPr txBox="1"/>
          <p:nvPr/>
        </p:nvSpPr>
        <p:spPr>
          <a:xfrm>
            <a:off x="8732837" y="6373546"/>
            <a:ext cx="2727326" cy="2190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100">
                <a:solidFill>
                  <a:srgbClr val="002244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‹#›</a:t>
            </a:fld>
            <a:endParaRPr sz="1100">
              <a:solidFill>
                <a:srgbClr val="002244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A group of people looking at a ship&#10;&#10;AI-generated content may be incorrect." id="540" name="Google Shape;540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white speech bubble on a black background&#10;&#10;AI-generated content may be incorrect." id="541" name="Google Shape;541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720052" y="533080"/>
            <a:ext cx="2394994" cy="2394994"/>
          </a:xfrm>
          <a:prstGeom prst="rect">
            <a:avLst/>
          </a:prstGeom>
          <a:noFill/>
          <a:ln>
            <a:noFill/>
          </a:ln>
        </p:spPr>
      </p:pic>
      <p:sp>
        <p:nvSpPr>
          <p:cNvPr id="542" name="Google Shape;542;p8"/>
          <p:cNvSpPr txBox="1"/>
          <p:nvPr/>
        </p:nvSpPr>
        <p:spPr>
          <a:xfrm>
            <a:off x="3113590" y="899284"/>
            <a:ext cx="1770927" cy="132341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2"/>
                </a:solidFill>
                <a:latin typeface="Radley"/>
                <a:ea typeface="Radley"/>
                <a:cs typeface="Radley"/>
                <a:sym typeface="Radley"/>
              </a:rPr>
              <a:t>Still very much fragmented so let’s grow faster through launches and acquisitions!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7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8" name="Google Shape;548;p9"/>
          <p:cNvPicPr preferRelativeResize="0"/>
          <p:nvPr/>
        </p:nvPicPr>
        <p:blipFill rotWithShape="1">
          <a:blip r:embed="rId3">
            <a:alphaModFix/>
          </a:blip>
          <a:srcRect b="0" l="0" r="0" t="8924"/>
          <a:stretch/>
        </p:blipFill>
        <p:spPr>
          <a:xfrm>
            <a:off x="1769416" y="692795"/>
            <a:ext cx="9843492" cy="5472410"/>
          </a:xfrm>
          <a:prstGeom prst="rect">
            <a:avLst/>
          </a:prstGeom>
          <a:noFill/>
          <a:ln>
            <a:noFill/>
          </a:ln>
        </p:spPr>
      </p:pic>
      <p:sp>
        <p:nvSpPr>
          <p:cNvPr id="549" name="Google Shape;549;p9"/>
          <p:cNvSpPr txBox="1"/>
          <p:nvPr>
            <p:ph idx="12" type="sldNum"/>
          </p:nvPr>
        </p:nvSpPr>
        <p:spPr>
          <a:xfrm>
            <a:off x="11392618" y="6534000"/>
            <a:ext cx="440581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550" name="Google Shape;550;p9"/>
          <p:cNvSpPr txBox="1"/>
          <p:nvPr>
            <p:ph type="title"/>
          </p:nvPr>
        </p:nvSpPr>
        <p:spPr>
          <a:xfrm>
            <a:off x="360363" y="288000"/>
            <a:ext cx="11472836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Aleo"/>
              <a:buNone/>
            </a:pPr>
            <a:r>
              <a:rPr lang="en-GB"/>
              <a:t>Growth / Recovery</a:t>
            </a:r>
            <a:br>
              <a:rPr lang="en-GB"/>
            </a:br>
            <a:endParaRPr/>
          </a:p>
        </p:txBody>
      </p:sp>
      <p:pic>
        <p:nvPicPr>
          <p:cNvPr id="551" name="Google Shape;551;p9"/>
          <p:cNvPicPr preferRelativeResize="0"/>
          <p:nvPr/>
        </p:nvPicPr>
        <p:blipFill rotWithShape="1">
          <a:blip r:embed="rId3">
            <a:alphaModFix/>
          </a:blip>
          <a:srcRect b="89795" l="88936" r="0" t="1493"/>
          <a:stretch/>
        </p:blipFill>
        <p:spPr>
          <a:xfrm>
            <a:off x="6691162" y="4779498"/>
            <a:ext cx="989798" cy="475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Informa Group PPT Theme">
  <a:themeElements>
    <a:clrScheme name="InformaGroup colour theme">
      <a:dk1>
        <a:srgbClr val="000000"/>
      </a:dk1>
      <a:lt1>
        <a:srgbClr val="FFFFFF"/>
      </a:lt1>
      <a:dk2>
        <a:srgbClr val="002244"/>
      </a:dk2>
      <a:lt2>
        <a:srgbClr val="E8E8E8"/>
      </a:lt2>
      <a:accent1>
        <a:srgbClr val="002244"/>
      </a:accent1>
      <a:accent2>
        <a:srgbClr val="28B4FF"/>
      </a:accent2>
      <a:accent3>
        <a:srgbClr val="003CB2"/>
      </a:accent3>
      <a:accent4>
        <a:srgbClr val="33D7C8"/>
      </a:accent4>
      <a:accent5>
        <a:srgbClr val="9423FC"/>
      </a:accent5>
      <a:accent6>
        <a:srgbClr val="FF547C"/>
      </a:accent6>
      <a:hlink>
        <a:srgbClr val="003CB2"/>
      </a:hlink>
      <a:folHlink>
        <a:srgbClr val="003C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2024-07-25T17:22:20Z</dcterms:created>
  <dc:creator>Winter-Levy, Hannah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bbab825-a111-45e4-86a1-18cee0005896_Enabled">
    <vt:lpwstr>true</vt:lpwstr>
  </property>
  <property fmtid="{D5CDD505-2E9C-101B-9397-08002B2CF9AE}" pid="3" name="MSIP_Label_2bbab825-a111-45e4-86a1-18cee0005896_SetDate">
    <vt:lpwstr>2024-07-25T17:24:36Z</vt:lpwstr>
  </property>
  <property fmtid="{D5CDD505-2E9C-101B-9397-08002B2CF9AE}" pid="4" name="MSIP_Label_2bbab825-a111-45e4-86a1-18cee0005896_Method">
    <vt:lpwstr>Standard</vt:lpwstr>
  </property>
  <property fmtid="{D5CDD505-2E9C-101B-9397-08002B2CF9AE}" pid="5" name="MSIP_Label_2bbab825-a111-45e4-86a1-18cee0005896_Name">
    <vt:lpwstr>2bbab825-a111-45e4-86a1-18cee0005896</vt:lpwstr>
  </property>
  <property fmtid="{D5CDD505-2E9C-101B-9397-08002B2CF9AE}" pid="6" name="MSIP_Label_2bbab825-a111-45e4-86a1-18cee0005896_SiteId">
    <vt:lpwstr>2567d566-604c-408a-8a60-55d0dc9d9d6b</vt:lpwstr>
  </property>
  <property fmtid="{D5CDD505-2E9C-101B-9397-08002B2CF9AE}" pid="7" name="MSIP_Label_2bbab825-a111-45e4-86a1-18cee0005896_ActionId">
    <vt:lpwstr>c4ae1ed8-5ce6-4e1d-9e0a-5a26314977d9</vt:lpwstr>
  </property>
  <property fmtid="{D5CDD505-2E9C-101B-9397-08002B2CF9AE}" pid="8" name="MSIP_Label_2bbab825-a111-45e4-86a1-18cee0005896_ContentBits">
    <vt:lpwstr>2</vt:lpwstr>
  </property>
  <property fmtid="{D5CDD505-2E9C-101B-9397-08002B2CF9AE}" pid="9" name="ClassificationContentMarkingFooterLocations">
    <vt:lpwstr>InformaTech:8</vt:lpwstr>
  </property>
  <property fmtid="{D5CDD505-2E9C-101B-9397-08002B2CF9AE}" pid="10" name="ClassificationContentMarkingFooterText">
    <vt:lpwstr>Information Classification: General</vt:lpwstr>
  </property>
  <property fmtid="{D5CDD505-2E9C-101B-9397-08002B2CF9AE}" pid="11" name="ContentTypeId">
    <vt:lpwstr>0x010100B3242069E645E74B8BCBEB553F3D2987</vt:lpwstr>
  </property>
  <property fmtid="{D5CDD505-2E9C-101B-9397-08002B2CF9AE}" pid="12" name="MediaServiceImageTags">
    <vt:lpwstr/>
  </property>
</Properties>
</file>